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77" r:id="rId5"/>
    <p:sldId id="279" r:id="rId6"/>
    <p:sldId id="263" r:id="rId7"/>
    <p:sldId id="259" r:id="rId8"/>
    <p:sldId id="261" r:id="rId9"/>
    <p:sldId id="258" r:id="rId10"/>
    <p:sldId id="280" r:id="rId11"/>
    <p:sldId id="260" r:id="rId12"/>
    <p:sldId id="265" r:id="rId13"/>
    <p:sldId id="276" r:id="rId14"/>
    <p:sldId id="266" r:id="rId15"/>
    <p:sldId id="281" r:id="rId16"/>
    <p:sldId id="282"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5FAE8"/>
    <a:srgbClr val="180860"/>
    <a:srgbClr val="19047A"/>
    <a:srgbClr val="18037E"/>
    <a:srgbClr val="817F6E"/>
    <a:srgbClr val="43545E"/>
    <a:srgbClr val="788648"/>
    <a:srgbClr val="EEBC19"/>
    <a:srgbClr val="E5B871"/>
    <a:srgbClr val="DEAD61"/>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158" autoAdjust="0"/>
  </p:normalViewPr>
  <p:slideViewPr>
    <p:cSldViewPr snapToGrid="0">
      <p:cViewPr varScale="1">
        <p:scale>
          <a:sx n="64" d="100"/>
          <a:sy n="64" d="100"/>
        </p:scale>
        <p:origin x="1426" y="58"/>
      </p:cViewPr>
      <p:guideLst/>
    </p:cSldViewPr>
  </p:slideViewPr>
  <p:outlineViewPr>
    <p:cViewPr>
      <p:scale>
        <a:sx n="33" d="100"/>
        <a:sy n="33" d="100"/>
      </p:scale>
      <p:origin x="0" y="-21869"/>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62" d="100"/>
          <a:sy n="62" d="100"/>
        </p:scale>
        <p:origin x="2179"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A3114B-0CDD-4419-A4DE-E0C29A2AE1A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FC25048-78D1-4821-8E2B-7A77CCA12F8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252186-C111-43A8-A0F7-F77FFDE4DF82}" type="datetimeFigureOut">
              <a:rPr lang="en-US" smtClean="0"/>
              <a:t>2/1/2023</a:t>
            </a:fld>
            <a:endParaRPr lang="en-US" dirty="0"/>
          </a:p>
        </p:txBody>
      </p:sp>
      <p:sp>
        <p:nvSpPr>
          <p:cNvPr id="4" name="Footer Placeholder 3">
            <a:extLst>
              <a:ext uri="{FF2B5EF4-FFF2-40B4-BE49-F238E27FC236}">
                <a16:creationId xmlns:a16="http://schemas.microsoft.com/office/drawing/2014/main" id="{01924695-047D-4CC8-8801-1AA37457E73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0F00293-63F6-438D-A9A8-024975FD55F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56CFAD-C154-4C9C-AD01-665A5055065E}" type="slidenum">
              <a:rPr lang="en-US" smtClean="0"/>
              <a:t>‹#›</a:t>
            </a:fld>
            <a:endParaRPr lang="en-US" dirty="0"/>
          </a:p>
        </p:txBody>
      </p:sp>
    </p:spTree>
    <p:extLst>
      <p:ext uri="{BB962C8B-B14F-4D97-AF65-F5344CB8AC3E}">
        <p14:creationId xmlns:p14="http://schemas.microsoft.com/office/powerpoint/2010/main" val="399787910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gif>
</file>

<file path=ppt/media/image12.png>
</file>

<file path=ppt/media/image13.jpg>
</file>

<file path=ppt/media/image14.jpg>
</file>

<file path=ppt/media/image15.png>
</file>

<file path=ppt/media/image16.png>
</file>

<file path=ppt/media/image17.svg>
</file>

<file path=ppt/media/image18.png>
</file>

<file path=ppt/media/image19.png>
</file>

<file path=ppt/media/image2.svg>
</file>

<file path=ppt/media/image20.jpg>
</file>

<file path=ppt/media/image21.pn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2BBB5B-F3DE-41D7-B279-483D20E8E363}" type="datetimeFigureOut">
              <a:rPr lang="en-US" smtClean="0"/>
              <a:t>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B62BC0-7DC4-4569-951D-2BB9475345C6}" type="slidenum">
              <a:rPr lang="en-US" smtClean="0"/>
              <a:t>‹#›</a:t>
            </a:fld>
            <a:endParaRPr lang="en-US" dirty="0"/>
          </a:p>
        </p:txBody>
      </p:sp>
    </p:spTree>
    <p:extLst>
      <p:ext uri="{BB962C8B-B14F-4D97-AF65-F5344CB8AC3E}">
        <p14:creationId xmlns:p14="http://schemas.microsoft.com/office/powerpoint/2010/main" val="3344641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2</a:t>
            </a:fld>
            <a:endParaRPr lang="en-US" dirty="0"/>
          </a:p>
        </p:txBody>
      </p:sp>
    </p:spTree>
    <p:extLst>
      <p:ext uri="{BB962C8B-B14F-4D97-AF65-F5344CB8AC3E}">
        <p14:creationId xmlns:p14="http://schemas.microsoft.com/office/powerpoint/2010/main" val="3096512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Talk about Mass square difference -&gt; Mass</a:t>
            </a:r>
          </a:p>
          <a:p>
            <a:endParaRPr lang="en-US" dirty="0"/>
          </a:p>
          <a:p>
            <a:r>
              <a:rPr lang="en-IN" dirty="0"/>
              <a:t>But hey, I told you I was going to talk about one of the weirdest particles in the story. And the story is not over yet. </a:t>
            </a:r>
          </a:p>
          <a:p>
            <a:endParaRPr lang="en-IN" dirty="0"/>
          </a:p>
          <a:p>
            <a:endParaRPr lang="en-IN" dirty="0"/>
          </a:p>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12</a:t>
            </a:fld>
            <a:endParaRPr lang="en-US" dirty="0"/>
          </a:p>
        </p:txBody>
      </p:sp>
    </p:spTree>
    <p:extLst>
      <p:ext uri="{BB962C8B-B14F-4D97-AF65-F5344CB8AC3E}">
        <p14:creationId xmlns:p14="http://schemas.microsoft.com/office/powerpoint/2010/main" val="19318258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chirality</a:t>
            </a:r>
          </a:p>
        </p:txBody>
      </p:sp>
      <p:sp>
        <p:nvSpPr>
          <p:cNvPr id="4" name="Slide Number Placeholder 3"/>
          <p:cNvSpPr>
            <a:spLocks noGrp="1"/>
          </p:cNvSpPr>
          <p:nvPr>
            <p:ph type="sldNum" sz="quarter" idx="5"/>
          </p:nvPr>
        </p:nvSpPr>
        <p:spPr/>
        <p:txBody>
          <a:bodyPr/>
          <a:lstStyle/>
          <a:p>
            <a:fld id="{F5B62BC0-7DC4-4569-951D-2BB9475345C6}" type="slidenum">
              <a:rPr lang="en-US" smtClean="0"/>
              <a:t>13</a:t>
            </a:fld>
            <a:endParaRPr lang="en-US" dirty="0"/>
          </a:p>
        </p:txBody>
      </p:sp>
    </p:spTree>
    <p:extLst>
      <p:ext uri="{BB962C8B-B14F-4D97-AF65-F5344CB8AC3E}">
        <p14:creationId xmlns:p14="http://schemas.microsoft.com/office/powerpoint/2010/main" val="2471933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Thomson – electron</a:t>
            </a:r>
          </a:p>
          <a:p>
            <a:r>
              <a:rPr lang="en-IN" dirty="0"/>
              <a:t>Rutherford – nucleus</a:t>
            </a:r>
          </a:p>
          <a:p>
            <a:r>
              <a:rPr lang="en-IN" dirty="0"/>
              <a:t>Chadwick – neutron</a:t>
            </a:r>
          </a:p>
          <a:p>
            <a:r>
              <a:rPr lang="en-IN" dirty="0"/>
              <a:t>Dirac – antiparticles.</a:t>
            </a:r>
          </a:p>
        </p:txBody>
      </p:sp>
      <p:sp>
        <p:nvSpPr>
          <p:cNvPr id="4" name="Slide Number Placeholder 3"/>
          <p:cNvSpPr>
            <a:spLocks noGrp="1"/>
          </p:cNvSpPr>
          <p:nvPr>
            <p:ph type="sldNum" sz="quarter" idx="5"/>
          </p:nvPr>
        </p:nvSpPr>
        <p:spPr/>
        <p:txBody>
          <a:bodyPr/>
          <a:lstStyle/>
          <a:p>
            <a:fld id="{F5B62BC0-7DC4-4569-951D-2BB9475345C6}" type="slidenum">
              <a:rPr lang="en-US" smtClean="0"/>
              <a:t>3</a:t>
            </a:fld>
            <a:endParaRPr lang="en-US" dirty="0"/>
          </a:p>
        </p:txBody>
      </p:sp>
    </p:spTree>
    <p:extLst>
      <p:ext uri="{BB962C8B-B14F-4D97-AF65-F5344CB8AC3E}">
        <p14:creationId xmlns:p14="http://schemas.microsoft.com/office/powerpoint/2010/main" val="438106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Yukawa meson mass – 100MeV</a:t>
            </a:r>
          </a:p>
          <a:p>
            <a:r>
              <a:rPr lang="en-IN" dirty="0"/>
              <a:t>Proton – 938 MeV</a:t>
            </a:r>
          </a:p>
          <a:p>
            <a:r>
              <a:rPr lang="en-IN" dirty="0"/>
              <a:t>Electron – 0.5 MeV</a:t>
            </a:r>
          </a:p>
          <a:p>
            <a:endParaRPr lang="en-IN" dirty="0"/>
          </a:p>
          <a:p>
            <a:r>
              <a:rPr lang="en-IN" dirty="0"/>
              <a:t>Rabi – who ordered this?</a:t>
            </a:r>
          </a:p>
          <a:p>
            <a:endParaRPr lang="en-IN" dirty="0"/>
          </a:p>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4</a:t>
            </a:fld>
            <a:endParaRPr lang="en-US" dirty="0"/>
          </a:p>
        </p:txBody>
      </p:sp>
    </p:spTree>
    <p:extLst>
      <p:ext uri="{BB962C8B-B14F-4D97-AF65-F5344CB8AC3E}">
        <p14:creationId xmlns:p14="http://schemas.microsoft.com/office/powerpoint/2010/main" val="985061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5</a:t>
            </a:fld>
            <a:endParaRPr lang="en-US" dirty="0"/>
          </a:p>
        </p:txBody>
      </p:sp>
    </p:spTree>
    <p:extLst>
      <p:ext uri="{BB962C8B-B14F-4D97-AF65-F5344CB8AC3E}">
        <p14:creationId xmlns:p14="http://schemas.microsoft.com/office/powerpoint/2010/main" val="4077511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Up till now, it was a story of how particle physics came to be. The standard model even though is so well written, it is not free of problems. A lot of puzzles haunt the standard model and here I am going to talk about one of those puzzles. </a:t>
            </a:r>
          </a:p>
        </p:txBody>
      </p:sp>
      <p:sp>
        <p:nvSpPr>
          <p:cNvPr id="4" name="Slide Number Placeholder 3"/>
          <p:cNvSpPr>
            <a:spLocks noGrp="1"/>
          </p:cNvSpPr>
          <p:nvPr>
            <p:ph type="sldNum" sz="quarter" idx="5"/>
          </p:nvPr>
        </p:nvSpPr>
        <p:spPr/>
        <p:txBody>
          <a:bodyPr/>
          <a:lstStyle/>
          <a:p>
            <a:fld id="{F5B62BC0-7DC4-4569-951D-2BB9475345C6}" type="slidenum">
              <a:rPr lang="en-US" smtClean="0"/>
              <a:t>6</a:t>
            </a:fld>
            <a:endParaRPr lang="en-US" dirty="0"/>
          </a:p>
        </p:txBody>
      </p:sp>
    </p:spTree>
    <p:extLst>
      <p:ext uri="{BB962C8B-B14F-4D97-AF65-F5344CB8AC3E}">
        <p14:creationId xmlns:p14="http://schemas.microsoft.com/office/powerpoint/2010/main" val="1976925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standard model AKA quantum field theory is the physicist’s version of the periodic table. </a:t>
            </a:r>
          </a:p>
        </p:txBody>
      </p:sp>
      <p:sp>
        <p:nvSpPr>
          <p:cNvPr id="4" name="Slide Number Placeholder 3"/>
          <p:cNvSpPr>
            <a:spLocks noGrp="1"/>
          </p:cNvSpPr>
          <p:nvPr>
            <p:ph type="sldNum" sz="quarter" idx="5"/>
          </p:nvPr>
        </p:nvSpPr>
        <p:spPr/>
        <p:txBody>
          <a:bodyPr/>
          <a:lstStyle/>
          <a:p>
            <a:fld id="{F5B62BC0-7DC4-4569-951D-2BB9475345C6}" type="slidenum">
              <a:rPr lang="en-US" smtClean="0"/>
              <a:t>7</a:t>
            </a:fld>
            <a:endParaRPr lang="en-US" dirty="0"/>
          </a:p>
        </p:txBody>
      </p:sp>
    </p:spTree>
    <p:extLst>
      <p:ext uri="{BB962C8B-B14F-4D97-AF65-F5344CB8AC3E}">
        <p14:creationId xmlns:p14="http://schemas.microsoft.com/office/powerpoint/2010/main" val="2813048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8</a:t>
            </a:fld>
            <a:endParaRPr lang="en-US" dirty="0"/>
          </a:p>
        </p:txBody>
      </p:sp>
    </p:spTree>
    <p:extLst>
      <p:ext uri="{BB962C8B-B14F-4D97-AF65-F5344CB8AC3E}">
        <p14:creationId xmlns:p14="http://schemas.microsoft.com/office/powerpoint/2010/main" val="28739024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Neutrino detection – Cowan and </a:t>
            </a:r>
            <a:r>
              <a:rPr lang="en-IN" dirty="0" err="1"/>
              <a:t>Reines</a:t>
            </a:r>
            <a:r>
              <a:rPr lang="en-IN" dirty="0"/>
              <a:t>. </a:t>
            </a:r>
          </a:p>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9</a:t>
            </a:fld>
            <a:endParaRPr lang="en-US" dirty="0"/>
          </a:p>
        </p:txBody>
      </p:sp>
    </p:spTree>
    <p:extLst>
      <p:ext uri="{BB962C8B-B14F-4D97-AF65-F5344CB8AC3E}">
        <p14:creationId xmlns:p14="http://schemas.microsoft.com/office/powerpoint/2010/main" val="1256593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B62BC0-7DC4-4569-951D-2BB9475345C6}" type="slidenum">
              <a:rPr lang="en-US" smtClean="0"/>
              <a:t>10</a:t>
            </a:fld>
            <a:endParaRPr lang="en-US" dirty="0"/>
          </a:p>
        </p:txBody>
      </p:sp>
    </p:spTree>
    <p:extLst>
      <p:ext uri="{BB962C8B-B14F-4D97-AF65-F5344CB8AC3E}">
        <p14:creationId xmlns:p14="http://schemas.microsoft.com/office/powerpoint/2010/main" val="555618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A325D4D-835D-41B6-9B16-A090AA088329}"/>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3" name="Title 2">
            <a:extLst>
              <a:ext uri="{FF2B5EF4-FFF2-40B4-BE49-F238E27FC236}">
                <a16:creationId xmlns:a16="http://schemas.microsoft.com/office/drawing/2014/main" id="{D1D87D16-A856-42F4-9D8C-A0C1D482E52D}"/>
              </a:ext>
            </a:extLst>
          </p:cNvPr>
          <p:cNvSpPr>
            <a:spLocks noGrp="1"/>
          </p:cNvSpPr>
          <p:nvPr>
            <p:ph type="title" hasCustomPrompt="1"/>
          </p:nvPr>
        </p:nvSpPr>
        <p:spPr>
          <a:xfrm>
            <a:off x="0" y="2442052"/>
            <a:ext cx="12192000" cy="1425257"/>
          </a:xfrm>
          <a:prstGeom prst="rect">
            <a:avLst/>
          </a:prstGeom>
          <a:solidFill>
            <a:schemeClr val="accent4">
              <a:lumMod val="50000"/>
              <a:alpha val="55000"/>
            </a:schemeClr>
          </a:solidFill>
        </p:spPr>
        <p:txBody>
          <a:bodyPr anchor="ctr"/>
          <a:lstStyle>
            <a:lvl1pPr algn="ctr">
              <a:defRPr sz="6000" cap="all" spc="100" baseline="0">
                <a:solidFill>
                  <a:schemeClr val="accent1"/>
                </a:solidFill>
              </a:defRPr>
            </a:lvl1pPr>
          </a:lstStyle>
          <a:p>
            <a:r>
              <a:rPr lang="en-US" dirty="0"/>
              <a:t>Add title</a:t>
            </a:r>
          </a:p>
        </p:txBody>
      </p:sp>
      <p:sp>
        <p:nvSpPr>
          <p:cNvPr id="12" name="Text Placeholder 10">
            <a:extLst>
              <a:ext uri="{FF2B5EF4-FFF2-40B4-BE49-F238E27FC236}">
                <a16:creationId xmlns:a16="http://schemas.microsoft.com/office/drawing/2014/main" id="{BD39BB44-64AC-49A7-8555-2CC62AD7C2D6}"/>
              </a:ext>
            </a:extLst>
          </p:cNvPr>
          <p:cNvSpPr>
            <a:spLocks noGrp="1"/>
          </p:cNvSpPr>
          <p:nvPr>
            <p:ph type="body" sz="quarter" idx="12" hasCustomPrompt="1"/>
          </p:nvPr>
        </p:nvSpPr>
        <p:spPr>
          <a:xfrm>
            <a:off x="0" y="3867309"/>
            <a:ext cx="12192000" cy="1036320"/>
          </a:xfrm>
          <a:prstGeom prst="rect">
            <a:avLst/>
          </a:prstGeom>
          <a:solidFill>
            <a:schemeClr val="accent4">
              <a:lumMod val="50000"/>
              <a:alpha val="55000"/>
            </a:schemeClr>
          </a:solidFill>
        </p:spPr>
        <p:txBody>
          <a:bodyPr anchor="ctr"/>
          <a:lstStyle>
            <a:lvl1pPr marL="0" indent="0" algn="ctr">
              <a:buNone/>
              <a:defRPr sz="2400" cap="none" spc="100" baseline="0">
                <a:solidFill>
                  <a:schemeClr val="bg1"/>
                </a:solidFill>
                <a:latin typeface="+mn-lt"/>
              </a:defRPr>
            </a:lvl1pPr>
          </a:lstStyle>
          <a:p>
            <a:pPr lvl="0"/>
            <a:r>
              <a:rPr lang="en-US" dirty="0"/>
              <a:t>Click to add subtitle</a:t>
            </a:r>
          </a:p>
        </p:txBody>
      </p:sp>
      <p:sp>
        <p:nvSpPr>
          <p:cNvPr id="2" name="Rectangle 1">
            <a:extLst>
              <a:ext uri="{FF2B5EF4-FFF2-40B4-BE49-F238E27FC236}">
                <a16:creationId xmlns:a16="http://schemas.microsoft.com/office/drawing/2014/main" id="{9F51AF15-A085-49C8-ABEC-EF90E7D7B280}"/>
              </a:ext>
              <a:ext uri="{C183D7F6-B498-43B3-948B-1728B52AA6E4}">
                <adec:decorative xmlns:adec="http://schemas.microsoft.com/office/drawing/2017/decorative" val="1"/>
              </a:ext>
            </a:extLst>
          </p:cNvPr>
          <p:cNvSpPr/>
          <p:nvPr userDrawn="1"/>
        </p:nvSpPr>
        <p:spPr>
          <a:xfrm>
            <a:off x="3192779" y="2325925"/>
            <a:ext cx="5806440" cy="159654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2036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pportunity Comparison">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198964-B829-4E4F-AAE7-4D7A404AB794}"/>
              </a:ext>
            </a:extLst>
          </p:cNvPr>
          <p:cNvSpPr>
            <a:spLocks noGrp="1"/>
          </p:cNvSpPr>
          <p:nvPr>
            <p:ph type="title" hasCustomPrompt="1"/>
          </p:nvPr>
        </p:nvSpPr>
        <p:spPr>
          <a:xfrm>
            <a:off x="3233057" y="698523"/>
            <a:ext cx="5715000" cy="469089"/>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21" name="Text Placeholder 10">
            <a:extLst>
              <a:ext uri="{FF2B5EF4-FFF2-40B4-BE49-F238E27FC236}">
                <a16:creationId xmlns:a16="http://schemas.microsoft.com/office/drawing/2014/main" id="{F7C80E83-E343-4BA5-ABB5-ACA84EEE6236}"/>
              </a:ext>
            </a:extLst>
          </p:cNvPr>
          <p:cNvSpPr>
            <a:spLocks noGrp="1"/>
          </p:cNvSpPr>
          <p:nvPr>
            <p:ph type="body" sz="quarter" idx="16" hasCustomPrompt="1"/>
          </p:nvPr>
        </p:nvSpPr>
        <p:spPr>
          <a:xfrm>
            <a:off x="1681078" y="1853427"/>
            <a:ext cx="1252367" cy="863490"/>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20" name="Text Placeholder 10">
            <a:extLst>
              <a:ext uri="{FF2B5EF4-FFF2-40B4-BE49-F238E27FC236}">
                <a16:creationId xmlns:a16="http://schemas.microsoft.com/office/drawing/2014/main" id="{BA56986C-C9AC-44CD-9D32-24AA209F7648}"/>
              </a:ext>
            </a:extLst>
          </p:cNvPr>
          <p:cNvSpPr>
            <a:spLocks noGrp="1"/>
          </p:cNvSpPr>
          <p:nvPr>
            <p:ph type="body" sz="quarter" idx="12" hasCustomPrompt="1"/>
          </p:nvPr>
        </p:nvSpPr>
        <p:spPr>
          <a:xfrm>
            <a:off x="838200"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27" name="Text Placeholder 10">
            <a:extLst>
              <a:ext uri="{FF2B5EF4-FFF2-40B4-BE49-F238E27FC236}">
                <a16:creationId xmlns:a16="http://schemas.microsoft.com/office/drawing/2014/main" id="{61B45AB9-9A5F-4872-A322-AD3890A5BE65}"/>
              </a:ext>
            </a:extLst>
          </p:cNvPr>
          <p:cNvSpPr>
            <a:spLocks noGrp="1"/>
          </p:cNvSpPr>
          <p:nvPr>
            <p:ph type="body" sz="quarter" idx="17" hasCustomPrompt="1"/>
          </p:nvPr>
        </p:nvSpPr>
        <p:spPr>
          <a:xfrm>
            <a:off x="838200"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29" name="Text Placeholder 10">
            <a:extLst>
              <a:ext uri="{FF2B5EF4-FFF2-40B4-BE49-F238E27FC236}">
                <a16:creationId xmlns:a16="http://schemas.microsoft.com/office/drawing/2014/main" id="{E5E3032E-6B86-4F42-95E1-7C7B13087199}"/>
              </a:ext>
            </a:extLst>
          </p:cNvPr>
          <p:cNvSpPr>
            <a:spLocks noGrp="1"/>
          </p:cNvSpPr>
          <p:nvPr>
            <p:ph type="body" sz="quarter" idx="19" hasCustomPrompt="1"/>
          </p:nvPr>
        </p:nvSpPr>
        <p:spPr>
          <a:xfrm>
            <a:off x="5469646" y="1853426"/>
            <a:ext cx="1252367" cy="863491"/>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28" name="Text Placeholder 10">
            <a:extLst>
              <a:ext uri="{FF2B5EF4-FFF2-40B4-BE49-F238E27FC236}">
                <a16:creationId xmlns:a16="http://schemas.microsoft.com/office/drawing/2014/main" id="{C56EA384-B876-4E37-81CC-FF14C8064ED4}"/>
              </a:ext>
            </a:extLst>
          </p:cNvPr>
          <p:cNvSpPr>
            <a:spLocks noGrp="1"/>
          </p:cNvSpPr>
          <p:nvPr>
            <p:ph type="body" sz="quarter" idx="18" hasCustomPrompt="1"/>
          </p:nvPr>
        </p:nvSpPr>
        <p:spPr>
          <a:xfrm>
            <a:off x="4626428"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30" name="Text Placeholder 10">
            <a:extLst>
              <a:ext uri="{FF2B5EF4-FFF2-40B4-BE49-F238E27FC236}">
                <a16:creationId xmlns:a16="http://schemas.microsoft.com/office/drawing/2014/main" id="{7A136A37-A8C3-48F4-978F-3042B2451FFF}"/>
              </a:ext>
            </a:extLst>
          </p:cNvPr>
          <p:cNvSpPr>
            <a:spLocks noGrp="1"/>
          </p:cNvSpPr>
          <p:nvPr>
            <p:ph type="body" sz="quarter" idx="20" hasCustomPrompt="1"/>
          </p:nvPr>
        </p:nvSpPr>
        <p:spPr>
          <a:xfrm>
            <a:off x="4626428"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32" name="Text Placeholder 10">
            <a:extLst>
              <a:ext uri="{FF2B5EF4-FFF2-40B4-BE49-F238E27FC236}">
                <a16:creationId xmlns:a16="http://schemas.microsoft.com/office/drawing/2014/main" id="{90D156C2-557C-45F2-B9BA-7CE533312A02}"/>
              </a:ext>
            </a:extLst>
          </p:cNvPr>
          <p:cNvSpPr>
            <a:spLocks noGrp="1"/>
          </p:cNvSpPr>
          <p:nvPr>
            <p:ph type="body" sz="quarter" idx="22" hasCustomPrompt="1"/>
          </p:nvPr>
        </p:nvSpPr>
        <p:spPr>
          <a:xfrm>
            <a:off x="9258214" y="1853427"/>
            <a:ext cx="1252028" cy="863492"/>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31" name="Text Placeholder 10">
            <a:extLst>
              <a:ext uri="{FF2B5EF4-FFF2-40B4-BE49-F238E27FC236}">
                <a16:creationId xmlns:a16="http://schemas.microsoft.com/office/drawing/2014/main" id="{38E358D4-D1F9-4872-A079-98E1F6BD662D}"/>
              </a:ext>
            </a:extLst>
          </p:cNvPr>
          <p:cNvSpPr>
            <a:spLocks noGrp="1"/>
          </p:cNvSpPr>
          <p:nvPr>
            <p:ph type="body" sz="quarter" idx="21" hasCustomPrompt="1"/>
          </p:nvPr>
        </p:nvSpPr>
        <p:spPr>
          <a:xfrm>
            <a:off x="8414657"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33" name="Text Placeholder 10">
            <a:extLst>
              <a:ext uri="{FF2B5EF4-FFF2-40B4-BE49-F238E27FC236}">
                <a16:creationId xmlns:a16="http://schemas.microsoft.com/office/drawing/2014/main" id="{8D809314-142B-40CA-8424-37611F5E9C1F}"/>
              </a:ext>
            </a:extLst>
          </p:cNvPr>
          <p:cNvSpPr>
            <a:spLocks noGrp="1"/>
          </p:cNvSpPr>
          <p:nvPr>
            <p:ph type="body" sz="quarter" idx="23" hasCustomPrompt="1"/>
          </p:nvPr>
        </p:nvSpPr>
        <p:spPr>
          <a:xfrm>
            <a:off x="8414657"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16" name="Picture Placeholder 8">
            <a:extLst>
              <a:ext uri="{FF2B5EF4-FFF2-40B4-BE49-F238E27FC236}">
                <a16:creationId xmlns:a16="http://schemas.microsoft.com/office/drawing/2014/main" id="{3B652552-1A5B-4884-9BDF-1A2663959342}"/>
              </a:ext>
            </a:extLst>
          </p:cNvPr>
          <p:cNvSpPr>
            <a:spLocks noGrp="1"/>
          </p:cNvSpPr>
          <p:nvPr>
            <p:ph type="pic" sz="quarter" idx="14" hasCustomPrompt="1"/>
          </p:nvPr>
        </p:nvSpPr>
        <p:spPr>
          <a:xfrm>
            <a:off x="0" y="4234542"/>
            <a:ext cx="12191999" cy="2623457"/>
          </a:xfrm>
          <a:prstGeom prst="rect">
            <a:avLst/>
          </a:prstGeom>
        </p:spPr>
        <p:txBody>
          <a:bodyPr/>
          <a:lstStyle>
            <a:lvl1pPr marL="0" indent="0" algn="ctr">
              <a:buNone/>
              <a:defRPr/>
            </a:lvl1pPr>
          </a:lstStyle>
          <a:p>
            <a:r>
              <a:rPr lang="en-US" dirty="0"/>
              <a:t>Click to add photo</a:t>
            </a:r>
          </a:p>
        </p:txBody>
      </p:sp>
      <p:sp>
        <p:nvSpPr>
          <p:cNvPr id="36" name="Date Placeholder 3">
            <a:extLst>
              <a:ext uri="{FF2B5EF4-FFF2-40B4-BE49-F238E27FC236}">
                <a16:creationId xmlns:a16="http://schemas.microsoft.com/office/drawing/2014/main" id="{5C7A8808-3BA5-498D-8E57-CAB9DF0182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37" name="Footer Placeholder 4">
            <a:extLst>
              <a:ext uri="{FF2B5EF4-FFF2-40B4-BE49-F238E27FC236}">
                <a16:creationId xmlns:a16="http://schemas.microsoft.com/office/drawing/2014/main" id="{742EE3D7-DACC-458E-82B0-EC87F8BAE8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38" name="Slide Number Placeholder 5">
            <a:extLst>
              <a:ext uri="{FF2B5EF4-FFF2-40B4-BE49-F238E27FC236}">
                <a16:creationId xmlns:a16="http://schemas.microsoft.com/office/drawing/2014/main" id="{8ED908E6-B839-44D9-AFFC-E5E5E592E5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18222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1225E-57F6-4605-A684-F9B30F1F664E}"/>
              </a:ext>
            </a:extLst>
          </p:cNvPr>
          <p:cNvSpPr>
            <a:spLocks noGrp="1"/>
          </p:cNvSpPr>
          <p:nvPr>
            <p:ph type="title" hasCustomPrompt="1"/>
          </p:nvPr>
        </p:nvSpPr>
        <p:spPr>
          <a:xfrm>
            <a:off x="809568" y="2450440"/>
            <a:ext cx="4143432" cy="548711"/>
          </a:xfrm>
          <a:prstGeom prst="rect">
            <a:avLst/>
          </a:prstGeom>
        </p:spPr>
        <p:txBody>
          <a:bodyPr anchor="b"/>
          <a:lstStyle>
            <a:lvl1pPr>
              <a:defRPr sz="2400" cap="all" spc="100" baseline="0">
                <a:solidFill>
                  <a:schemeClr val="accent2"/>
                </a:solidFill>
              </a:defRPr>
            </a:lvl1pPr>
          </a:lstStyle>
          <a:p>
            <a:r>
              <a:rPr lang="en-US" dirty="0"/>
              <a:t>Click to add title</a:t>
            </a:r>
          </a:p>
        </p:txBody>
      </p:sp>
      <p:sp>
        <p:nvSpPr>
          <p:cNvPr id="7" name="Picture Placeholder 8">
            <a:extLst>
              <a:ext uri="{FF2B5EF4-FFF2-40B4-BE49-F238E27FC236}">
                <a16:creationId xmlns:a16="http://schemas.microsoft.com/office/drawing/2014/main" id="{C93927AF-DF09-4CE5-8767-B2ECF0215BF5}"/>
              </a:ext>
            </a:extLst>
          </p:cNvPr>
          <p:cNvSpPr>
            <a:spLocks noGrp="1"/>
          </p:cNvSpPr>
          <p:nvPr>
            <p:ph type="pic" sz="quarter" idx="10" hasCustomPrompt="1"/>
          </p:nvPr>
        </p:nvSpPr>
        <p:spPr>
          <a:xfrm>
            <a:off x="4837756" y="0"/>
            <a:ext cx="7354243" cy="2862470"/>
          </a:xfrm>
          <a:prstGeom prst="rect">
            <a:avLst/>
          </a:prstGeom>
        </p:spPr>
        <p:txBody>
          <a:bodyPr/>
          <a:lstStyle>
            <a:lvl1pPr marL="0" indent="0" algn="ctr">
              <a:buNone/>
              <a:defRPr/>
            </a:lvl1pPr>
          </a:lstStyle>
          <a:p>
            <a:r>
              <a:rPr lang="en-US" dirty="0"/>
              <a:t>Click to add photo</a:t>
            </a:r>
          </a:p>
        </p:txBody>
      </p:sp>
      <p:sp>
        <p:nvSpPr>
          <p:cNvPr id="12" name="Text Placeholder 10">
            <a:extLst>
              <a:ext uri="{FF2B5EF4-FFF2-40B4-BE49-F238E27FC236}">
                <a16:creationId xmlns:a16="http://schemas.microsoft.com/office/drawing/2014/main" id="{AE2342C8-E968-4F49-930C-F5C43F88F0BF}"/>
              </a:ext>
            </a:extLst>
          </p:cNvPr>
          <p:cNvSpPr>
            <a:spLocks noGrp="1"/>
          </p:cNvSpPr>
          <p:nvPr>
            <p:ph type="body" sz="quarter" idx="16" hasCustomPrompt="1"/>
          </p:nvPr>
        </p:nvSpPr>
        <p:spPr>
          <a:xfrm>
            <a:off x="819728" y="3365446"/>
            <a:ext cx="4953000"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1" name="Text Placeholder 10">
            <a:extLst>
              <a:ext uri="{FF2B5EF4-FFF2-40B4-BE49-F238E27FC236}">
                <a16:creationId xmlns:a16="http://schemas.microsoft.com/office/drawing/2014/main" id="{FE8D114B-8AAB-41D6-AFCF-750066A65291}"/>
              </a:ext>
            </a:extLst>
          </p:cNvPr>
          <p:cNvSpPr>
            <a:spLocks noGrp="1"/>
          </p:cNvSpPr>
          <p:nvPr>
            <p:ph type="body" sz="quarter" idx="12" hasCustomPrompt="1"/>
          </p:nvPr>
        </p:nvSpPr>
        <p:spPr>
          <a:xfrm>
            <a:off x="819728" y="3744950"/>
            <a:ext cx="4953000" cy="2046251"/>
          </a:xfrm>
          <a:prstGeom prst="rect">
            <a:avLst/>
          </a:prstGeom>
        </p:spPr>
        <p:txBody>
          <a:bodyPr anchor="t"/>
          <a:lstStyle>
            <a:lvl1pPr marL="0" indent="0" algn="l">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Text Placeholder 10">
            <a:extLst>
              <a:ext uri="{FF2B5EF4-FFF2-40B4-BE49-F238E27FC236}">
                <a16:creationId xmlns:a16="http://schemas.microsoft.com/office/drawing/2014/main" id="{DCCC938D-0BC7-4BBB-BBF2-B830D9D0C13A}"/>
              </a:ext>
            </a:extLst>
          </p:cNvPr>
          <p:cNvSpPr>
            <a:spLocks noGrp="1"/>
          </p:cNvSpPr>
          <p:nvPr>
            <p:ph type="body" sz="quarter" idx="18" hasCustomPrompt="1"/>
          </p:nvPr>
        </p:nvSpPr>
        <p:spPr>
          <a:xfrm>
            <a:off x="6400800" y="3365446"/>
            <a:ext cx="4953000"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796405D2-E28F-41EC-844E-034C5D70725D}"/>
              </a:ext>
            </a:extLst>
          </p:cNvPr>
          <p:cNvSpPr>
            <a:spLocks noGrp="1"/>
          </p:cNvSpPr>
          <p:nvPr>
            <p:ph type="body" sz="quarter" idx="17" hasCustomPrompt="1"/>
          </p:nvPr>
        </p:nvSpPr>
        <p:spPr>
          <a:xfrm>
            <a:off x="6400800" y="3744950"/>
            <a:ext cx="4953000" cy="2046251"/>
          </a:xfrm>
          <a:prstGeom prst="rect">
            <a:avLst/>
          </a:prstGeom>
        </p:spPr>
        <p:txBody>
          <a:bodyPr anchor="t"/>
          <a:lstStyle>
            <a:lvl1pPr marL="0" indent="0" algn="l">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8" name="Date Placeholder 3">
            <a:extLst>
              <a:ext uri="{FF2B5EF4-FFF2-40B4-BE49-F238E27FC236}">
                <a16:creationId xmlns:a16="http://schemas.microsoft.com/office/drawing/2014/main" id="{8751D887-2419-4911-A7CC-9B5A598D71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9" name="Footer Placeholder 4">
            <a:extLst>
              <a:ext uri="{FF2B5EF4-FFF2-40B4-BE49-F238E27FC236}">
                <a16:creationId xmlns:a16="http://schemas.microsoft.com/office/drawing/2014/main" id="{B8B214E0-C574-4CE5-8FF0-E0F965A4A0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6C033920-FB08-49F3-8A75-14E68EF78D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51951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49" name="Graphic 48">
            <a:extLst>
              <a:ext uri="{FF2B5EF4-FFF2-40B4-BE49-F238E27FC236}">
                <a16:creationId xmlns:a16="http://schemas.microsoft.com/office/drawing/2014/main" id="{CC3C8467-268E-4ABA-B4F5-0808AFBB278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6237133"/>
            <a:ext cx="12191999" cy="620867"/>
          </a:xfrm>
          <a:prstGeom prst="rect">
            <a:avLst/>
          </a:prstGeom>
        </p:spPr>
      </p:pic>
      <p:cxnSp>
        <p:nvCxnSpPr>
          <p:cNvPr id="18" name="Straight Connector 17">
            <a:extLst>
              <a:ext uri="{FF2B5EF4-FFF2-40B4-BE49-F238E27FC236}">
                <a16:creationId xmlns:a16="http://schemas.microsoft.com/office/drawing/2014/main" id="{D69FF8FD-CDD1-4BEE-8DB9-0CD4BDE983AA}"/>
              </a:ext>
              <a:ext uri="{C183D7F6-B498-43B3-948B-1728B52AA6E4}">
                <adec:decorative xmlns:adec="http://schemas.microsoft.com/office/drawing/2017/decorative" val="1"/>
              </a:ext>
            </a:extLst>
          </p:cNvPr>
          <p:cNvCxnSpPr>
            <a:cxnSpLocks/>
          </p:cNvCxnSpPr>
          <p:nvPr userDrawn="1"/>
        </p:nvCxnSpPr>
        <p:spPr>
          <a:xfrm>
            <a:off x="7335793" y="766762"/>
            <a:ext cx="0" cy="490390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9F1257F-A86F-48F4-BFFA-9BFB4355ED20}"/>
              </a:ext>
              <a:ext uri="{C183D7F6-B498-43B3-948B-1728B52AA6E4}">
                <adec:decorative xmlns:adec="http://schemas.microsoft.com/office/drawing/2017/decorative" val="1"/>
              </a:ext>
            </a:extLst>
          </p:cNvPr>
          <p:cNvCxnSpPr>
            <a:cxnSpLocks/>
          </p:cNvCxnSpPr>
          <p:nvPr userDrawn="1"/>
        </p:nvCxnSpPr>
        <p:spPr>
          <a:xfrm rot="5400000">
            <a:off x="7334351" y="757238"/>
            <a:ext cx="0" cy="490390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FFD01FCA-DF30-466C-9EAE-B0A13CF25D3B}"/>
              </a:ext>
              <a:ext uri="{C183D7F6-B498-43B3-948B-1728B52AA6E4}">
                <adec:decorative xmlns:adec="http://schemas.microsoft.com/office/drawing/2017/decorative" val="1"/>
              </a:ext>
            </a:extLst>
          </p:cNvPr>
          <p:cNvSpPr/>
          <p:nvPr userDrawn="1"/>
        </p:nvSpPr>
        <p:spPr>
          <a:xfrm>
            <a:off x="5831167" y="4486275"/>
            <a:ext cx="622236" cy="622236"/>
          </a:xfrm>
          <a:prstGeom prst="rect">
            <a:avLst/>
          </a:prstGeom>
          <a:no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56F9F0CF-5966-47C2-9A41-0CD85E85D264}"/>
              </a:ext>
              <a:ext uri="{C183D7F6-B498-43B3-948B-1728B52AA6E4}">
                <adec:decorative xmlns:adec="http://schemas.microsoft.com/office/drawing/2017/decorative" val="1"/>
              </a:ext>
            </a:extLst>
          </p:cNvPr>
          <p:cNvSpPr/>
          <p:nvPr userDrawn="1"/>
        </p:nvSpPr>
        <p:spPr>
          <a:xfrm>
            <a:off x="4564642" y="4047275"/>
            <a:ext cx="622236" cy="622236"/>
          </a:xfrm>
          <a:prstGeom prst="rect">
            <a:avLst/>
          </a:prstGeom>
          <a:noFill/>
          <a:ln w="2857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2EFF630-FDAA-46A7-8CEE-21CAB6BC2507}"/>
              </a:ext>
              <a:ext uri="{C183D7F6-B498-43B3-948B-1728B52AA6E4}">
                <adec:decorative xmlns:adec="http://schemas.microsoft.com/office/drawing/2017/decorative" val="1"/>
              </a:ext>
            </a:extLst>
          </p:cNvPr>
          <p:cNvSpPr/>
          <p:nvPr userDrawn="1"/>
        </p:nvSpPr>
        <p:spPr>
          <a:xfrm>
            <a:off x="6229331" y="2163148"/>
            <a:ext cx="622236" cy="622236"/>
          </a:xfrm>
          <a:prstGeom prst="rect">
            <a:avLst/>
          </a:prstGeom>
          <a:noFill/>
          <a:ln w="28575">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383BA8C-6DBE-4569-B07B-9FB55F80D616}"/>
              </a:ext>
              <a:ext uri="{C183D7F6-B498-43B3-948B-1728B52AA6E4}">
                <adec:decorative xmlns:adec="http://schemas.microsoft.com/office/drawing/2017/decorative" val="1"/>
              </a:ext>
            </a:extLst>
          </p:cNvPr>
          <p:cNvSpPr/>
          <p:nvPr userDrawn="1"/>
        </p:nvSpPr>
        <p:spPr>
          <a:xfrm>
            <a:off x="7859108" y="3573553"/>
            <a:ext cx="622236" cy="622236"/>
          </a:xfrm>
          <a:prstGeom prst="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1108DE16-ABA8-4BC8-93C4-F8A521C8A509}"/>
              </a:ext>
              <a:ext uri="{C183D7F6-B498-43B3-948B-1728B52AA6E4}">
                <adec:decorative xmlns:adec="http://schemas.microsoft.com/office/drawing/2017/decorative" val="1"/>
              </a:ext>
            </a:extLst>
          </p:cNvPr>
          <p:cNvSpPr/>
          <p:nvPr userDrawn="1"/>
        </p:nvSpPr>
        <p:spPr>
          <a:xfrm>
            <a:off x="9795826" y="4201049"/>
            <a:ext cx="622236" cy="622236"/>
          </a:xfrm>
          <a:prstGeom prst="rect">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93C062E-DD5E-49BC-A10D-F70C1931F00A}"/>
              </a:ext>
              <a:ext uri="{C183D7F6-B498-43B3-948B-1728B52AA6E4}">
                <adec:decorative xmlns:adec="http://schemas.microsoft.com/office/drawing/2017/decorative" val="1"/>
              </a:ext>
            </a:extLst>
          </p:cNvPr>
          <p:cNvSpPr/>
          <p:nvPr userDrawn="1"/>
        </p:nvSpPr>
        <p:spPr>
          <a:xfrm>
            <a:off x="7962756" y="1603981"/>
            <a:ext cx="2057805" cy="767123"/>
          </a:xfrm>
          <a:prstGeom prst="rect">
            <a:avLst/>
          </a:prstGeom>
          <a:no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799781-E0A0-4C4E-A069-37290BED8FE5}"/>
              </a:ext>
            </a:extLst>
          </p:cNvPr>
          <p:cNvSpPr>
            <a:spLocks noGrp="1"/>
          </p:cNvSpPr>
          <p:nvPr>
            <p:ph type="title" hasCustomPrompt="1"/>
          </p:nvPr>
        </p:nvSpPr>
        <p:spPr>
          <a:xfrm>
            <a:off x="740427" y="571145"/>
            <a:ext cx="5355570" cy="438144"/>
          </a:xfrm>
          <a:prstGeom prst="rect">
            <a:avLst/>
          </a:prstGeom>
        </p:spPr>
        <p:txBody>
          <a:bodyPr/>
          <a:lstStyle>
            <a:lvl1pPr>
              <a:defRPr sz="2400" cap="all" spc="100" baseline="0">
                <a:solidFill>
                  <a:schemeClr val="accent2"/>
                </a:solidFill>
              </a:defRPr>
            </a:lvl1pPr>
          </a:lstStyle>
          <a:p>
            <a:r>
              <a:rPr lang="en-US" dirty="0"/>
              <a:t>Click to add title</a:t>
            </a:r>
          </a:p>
        </p:txBody>
      </p:sp>
      <p:sp>
        <p:nvSpPr>
          <p:cNvPr id="38" name="Text Placeholder 10">
            <a:extLst>
              <a:ext uri="{FF2B5EF4-FFF2-40B4-BE49-F238E27FC236}">
                <a16:creationId xmlns:a16="http://schemas.microsoft.com/office/drawing/2014/main" id="{5D896357-F0C4-4728-BE54-A809E6E3100F}"/>
              </a:ext>
            </a:extLst>
          </p:cNvPr>
          <p:cNvSpPr>
            <a:spLocks noGrp="1"/>
          </p:cNvSpPr>
          <p:nvPr>
            <p:ph type="body" sz="quarter" idx="16" hasCustomPrompt="1"/>
          </p:nvPr>
        </p:nvSpPr>
        <p:spPr>
          <a:xfrm>
            <a:off x="6463262" y="311795"/>
            <a:ext cx="1706966" cy="426393"/>
          </a:xfrm>
          <a:prstGeom prst="rect">
            <a:avLst/>
          </a:prstGeom>
        </p:spPr>
        <p:txBody>
          <a:bodyPr anchor="b"/>
          <a:lstStyle>
            <a:lvl1pPr marL="0" indent="0" algn="ctr">
              <a:buNone/>
              <a:defRPr sz="1400" cap="all" spc="100" baseline="0">
                <a:solidFill>
                  <a:schemeClr val="bg1">
                    <a:lumMod val="50000"/>
                  </a:schemeClr>
                </a:solidFill>
                <a:latin typeface="+mj-lt"/>
              </a:defRPr>
            </a:lvl1pPr>
          </a:lstStyle>
          <a:p>
            <a:pPr lvl="0"/>
            <a:r>
              <a:rPr lang="en-US" dirty="0"/>
              <a:t>Click to add name</a:t>
            </a:r>
          </a:p>
        </p:txBody>
      </p:sp>
      <p:sp>
        <p:nvSpPr>
          <p:cNvPr id="42" name="Text Placeholder 10">
            <a:extLst>
              <a:ext uri="{FF2B5EF4-FFF2-40B4-BE49-F238E27FC236}">
                <a16:creationId xmlns:a16="http://schemas.microsoft.com/office/drawing/2014/main" id="{CB13D4EF-593A-4D3C-9712-515EE5A358AC}"/>
              </a:ext>
            </a:extLst>
          </p:cNvPr>
          <p:cNvSpPr>
            <a:spLocks noGrp="1"/>
          </p:cNvSpPr>
          <p:nvPr>
            <p:ph type="body" sz="quarter" idx="20" hasCustomPrompt="1"/>
          </p:nvPr>
        </p:nvSpPr>
        <p:spPr>
          <a:xfrm>
            <a:off x="8026762" y="1774346"/>
            <a:ext cx="1929792" cy="426393"/>
          </a:xfrm>
          <a:prstGeom prst="rect">
            <a:avLst/>
          </a:prstGeom>
        </p:spPr>
        <p:txBody>
          <a:bodyPr anchor="ctr"/>
          <a:lstStyle>
            <a:lvl1pPr marL="0" indent="0" algn="ctr">
              <a:lnSpc>
                <a:spcPct val="80000"/>
              </a:lnSpc>
              <a:spcBef>
                <a:spcPts val="0"/>
              </a:spcBef>
              <a:buNone/>
              <a:defRPr sz="2000" cap="all" spc="100" baseline="0">
                <a:solidFill>
                  <a:schemeClr val="accent6">
                    <a:lumMod val="50000"/>
                  </a:schemeClr>
                </a:solidFill>
                <a:latin typeface="+mj-lt"/>
              </a:defRPr>
            </a:lvl1pPr>
          </a:lstStyle>
          <a:p>
            <a:pPr lvl="0"/>
            <a:r>
              <a:rPr lang="en-US" dirty="0"/>
              <a:t>Click to add name</a:t>
            </a:r>
          </a:p>
        </p:txBody>
      </p:sp>
      <p:sp>
        <p:nvSpPr>
          <p:cNvPr id="47" name="Text Placeholder 10">
            <a:extLst>
              <a:ext uri="{FF2B5EF4-FFF2-40B4-BE49-F238E27FC236}">
                <a16:creationId xmlns:a16="http://schemas.microsoft.com/office/drawing/2014/main" id="{449D2BE7-8177-406D-94BB-001D561B5A89}"/>
              </a:ext>
            </a:extLst>
          </p:cNvPr>
          <p:cNvSpPr>
            <a:spLocks noGrp="1"/>
          </p:cNvSpPr>
          <p:nvPr>
            <p:ph type="body" sz="quarter" idx="25" hasCustomPrompt="1"/>
          </p:nvPr>
        </p:nvSpPr>
        <p:spPr>
          <a:xfrm>
            <a:off x="6083673" y="2261070"/>
            <a:ext cx="913553" cy="426393"/>
          </a:xfrm>
          <a:prstGeom prst="rect">
            <a:avLst/>
          </a:prstGeom>
        </p:spPr>
        <p:txBody>
          <a:bodyPr anchor="ctr"/>
          <a:lstStyle>
            <a:lvl1pPr marL="0" indent="0" algn="ctr">
              <a:buNone/>
              <a:defRPr sz="1600" cap="all" spc="100" baseline="0">
                <a:solidFill>
                  <a:schemeClr val="accent4">
                    <a:lumMod val="50000"/>
                  </a:schemeClr>
                </a:solidFill>
                <a:latin typeface="+mj-lt"/>
              </a:defRPr>
            </a:lvl1pPr>
          </a:lstStyle>
          <a:p>
            <a:pPr lvl="0"/>
            <a:r>
              <a:rPr lang="en-US" dirty="0"/>
              <a:t>name</a:t>
            </a:r>
          </a:p>
        </p:txBody>
      </p:sp>
      <p:sp>
        <p:nvSpPr>
          <p:cNvPr id="40" name="Text Placeholder 10">
            <a:extLst>
              <a:ext uri="{FF2B5EF4-FFF2-40B4-BE49-F238E27FC236}">
                <a16:creationId xmlns:a16="http://schemas.microsoft.com/office/drawing/2014/main" id="{FD164278-C8C4-4514-8B3E-9505CB674743}"/>
              </a:ext>
            </a:extLst>
          </p:cNvPr>
          <p:cNvSpPr>
            <a:spLocks noGrp="1"/>
          </p:cNvSpPr>
          <p:nvPr>
            <p:ph type="body" sz="quarter" idx="18" hasCustomPrompt="1"/>
          </p:nvPr>
        </p:nvSpPr>
        <p:spPr>
          <a:xfrm>
            <a:off x="3149242" y="3061800"/>
            <a:ext cx="1706966" cy="426393"/>
          </a:xfrm>
          <a:prstGeom prst="rect">
            <a:avLst/>
          </a:prstGeom>
        </p:spPr>
        <p:txBody>
          <a:bodyPr anchor="t"/>
          <a:lstStyle>
            <a:lvl1pPr marL="0" indent="0" algn="r">
              <a:buNone/>
              <a:defRPr sz="1400" cap="all" spc="100" baseline="0">
                <a:solidFill>
                  <a:schemeClr val="bg1">
                    <a:lumMod val="50000"/>
                  </a:schemeClr>
                </a:solidFill>
                <a:latin typeface="+mj-lt"/>
              </a:defRPr>
            </a:lvl1pPr>
          </a:lstStyle>
          <a:p>
            <a:pPr lvl="0"/>
            <a:r>
              <a:rPr lang="en-US" dirty="0"/>
              <a:t>Click to add name</a:t>
            </a:r>
          </a:p>
        </p:txBody>
      </p:sp>
      <p:sp>
        <p:nvSpPr>
          <p:cNvPr id="41" name="Text Placeholder 10">
            <a:extLst>
              <a:ext uri="{FF2B5EF4-FFF2-40B4-BE49-F238E27FC236}">
                <a16:creationId xmlns:a16="http://schemas.microsoft.com/office/drawing/2014/main" id="{45FF02C4-FA25-4AE4-B4EF-D106CDD0FEB4}"/>
              </a:ext>
            </a:extLst>
          </p:cNvPr>
          <p:cNvSpPr>
            <a:spLocks noGrp="1"/>
          </p:cNvSpPr>
          <p:nvPr>
            <p:ph type="body" sz="quarter" idx="19" hasCustomPrompt="1"/>
          </p:nvPr>
        </p:nvSpPr>
        <p:spPr>
          <a:xfrm>
            <a:off x="9795826" y="3061800"/>
            <a:ext cx="1706966" cy="426393"/>
          </a:xfrm>
          <a:prstGeom prst="rect">
            <a:avLst/>
          </a:prstGeom>
        </p:spPr>
        <p:txBody>
          <a:bodyPr anchor="t"/>
          <a:lstStyle>
            <a:lvl1pPr marL="0" indent="0" algn="l">
              <a:buNone/>
              <a:defRPr sz="1400" cap="all" spc="100" baseline="0">
                <a:solidFill>
                  <a:schemeClr val="bg1">
                    <a:lumMod val="50000"/>
                  </a:schemeClr>
                </a:solidFill>
                <a:latin typeface="+mj-lt"/>
              </a:defRPr>
            </a:lvl1pPr>
          </a:lstStyle>
          <a:p>
            <a:pPr lvl="0"/>
            <a:r>
              <a:rPr lang="en-US" dirty="0"/>
              <a:t>Click to add name</a:t>
            </a:r>
          </a:p>
        </p:txBody>
      </p:sp>
      <p:sp>
        <p:nvSpPr>
          <p:cNvPr id="45" name="Text Placeholder 10">
            <a:extLst>
              <a:ext uri="{FF2B5EF4-FFF2-40B4-BE49-F238E27FC236}">
                <a16:creationId xmlns:a16="http://schemas.microsoft.com/office/drawing/2014/main" id="{2EA0BE42-73C1-43D0-9520-94265CBEE415}"/>
              </a:ext>
            </a:extLst>
          </p:cNvPr>
          <p:cNvSpPr>
            <a:spLocks noGrp="1"/>
          </p:cNvSpPr>
          <p:nvPr>
            <p:ph type="body" sz="quarter" idx="23" hasCustomPrompt="1"/>
          </p:nvPr>
        </p:nvSpPr>
        <p:spPr>
          <a:xfrm>
            <a:off x="7713450" y="3671475"/>
            <a:ext cx="913553" cy="426393"/>
          </a:xfrm>
          <a:prstGeom prst="rect">
            <a:avLst/>
          </a:prstGeom>
        </p:spPr>
        <p:txBody>
          <a:bodyPr anchor="ctr"/>
          <a:lstStyle>
            <a:lvl1pPr marL="0" indent="0" algn="ctr">
              <a:buNone/>
              <a:defRPr sz="1600" cap="all" spc="100" baseline="0">
                <a:solidFill>
                  <a:schemeClr val="bg2">
                    <a:lumMod val="50000"/>
                  </a:schemeClr>
                </a:solidFill>
                <a:latin typeface="+mj-lt"/>
              </a:defRPr>
            </a:lvl1pPr>
          </a:lstStyle>
          <a:p>
            <a:pPr lvl="0"/>
            <a:r>
              <a:rPr lang="en-US" dirty="0"/>
              <a:t>name</a:t>
            </a:r>
          </a:p>
        </p:txBody>
      </p:sp>
      <p:sp>
        <p:nvSpPr>
          <p:cNvPr id="43" name="Text Placeholder 10">
            <a:extLst>
              <a:ext uri="{FF2B5EF4-FFF2-40B4-BE49-F238E27FC236}">
                <a16:creationId xmlns:a16="http://schemas.microsoft.com/office/drawing/2014/main" id="{4E23821A-CE37-4CA8-82BC-5731CBD7BC63}"/>
              </a:ext>
            </a:extLst>
          </p:cNvPr>
          <p:cNvSpPr>
            <a:spLocks noGrp="1"/>
          </p:cNvSpPr>
          <p:nvPr>
            <p:ph type="body" sz="quarter" idx="21" hasCustomPrompt="1"/>
          </p:nvPr>
        </p:nvSpPr>
        <p:spPr>
          <a:xfrm>
            <a:off x="4418984" y="4145197"/>
            <a:ext cx="913553" cy="426393"/>
          </a:xfrm>
          <a:prstGeom prst="rect">
            <a:avLst/>
          </a:prstGeom>
        </p:spPr>
        <p:txBody>
          <a:bodyPr anchor="ctr"/>
          <a:lstStyle>
            <a:lvl1pPr marL="0" indent="0" algn="ctr">
              <a:buNone/>
              <a:defRPr sz="1600" cap="all" spc="100" baseline="0">
                <a:solidFill>
                  <a:schemeClr val="accent1">
                    <a:lumMod val="75000"/>
                  </a:schemeClr>
                </a:solidFill>
                <a:latin typeface="+mj-lt"/>
              </a:defRPr>
            </a:lvl1pPr>
          </a:lstStyle>
          <a:p>
            <a:pPr lvl="0"/>
            <a:r>
              <a:rPr lang="en-US" dirty="0"/>
              <a:t>name</a:t>
            </a:r>
          </a:p>
        </p:txBody>
      </p:sp>
      <p:sp>
        <p:nvSpPr>
          <p:cNvPr id="44" name="Text Placeholder 10">
            <a:extLst>
              <a:ext uri="{FF2B5EF4-FFF2-40B4-BE49-F238E27FC236}">
                <a16:creationId xmlns:a16="http://schemas.microsoft.com/office/drawing/2014/main" id="{83ED92E9-F268-4C1E-9440-F605C9EBD510}"/>
              </a:ext>
            </a:extLst>
          </p:cNvPr>
          <p:cNvSpPr>
            <a:spLocks noGrp="1"/>
          </p:cNvSpPr>
          <p:nvPr>
            <p:ph type="body" sz="quarter" idx="22" hasCustomPrompt="1"/>
          </p:nvPr>
        </p:nvSpPr>
        <p:spPr>
          <a:xfrm>
            <a:off x="5685509" y="4584197"/>
            <a:ext cx="913553" cy="426393"/>
          </a:xfrm>
          <a:prstGeom prst="rect">
            <a:avLst/>
          </a:prstGeom>
        </p:spPr>
        <p:txBody>
          <a:bodyPr anchor="ctr"/>
          <a:lstStyle>
            <a:lvl1pPr marL="0" indent="0" algn="ctr">
              <a:buNone/>
              <a:defRPr sz="1600" cap="all" spc="100" baseline="0">
                <a:solidFill>
                  <a:schemeClr val="accent1">
                    <a:lumMod val="50000"/>
                  </a:schemeClr>
                </a:solidFill>
                <a:latin typeface="+mj-lt"/>
              </a:defRPr>
            </a:lvl1pPr>
          </a:lstStyle>
          <a:p>
            <a:pPr lvl="0"/>
            <a:r>
              <a:rPr lang="en-US" dirty="0"/>
              <a:t>name</a:t>
            </a:r>
          </a:p>
        </p:txBody>
      </p:sp>
      <p:sp>
        <p:nvSpPr>
          <p:cNvPr id="46" name="Text Placeholder 10">
            <a:extLst>
              <a:ext uri="{FF2B5EF4-FFF2-40B4-BE49-F238E27FC236}">
                <a16:creationId xmlns:a16="http://schemas.microsoft.com/office/drawing/2014/main" id="{B29F508B-CAFE-4871-8267-E5406A4D6C46}"/>
              </a:ext>
            </a:extLst>
          </p:cNvPr>
          <p:cNvSpPr>
            <a:spLocks noGrp="1"/>
          </p:cNvSpPr>
          <p:nvPr>
            <p:ph type="body" sz="quarter" idx="24" hasCustomPrompt="1"/>
          </p:nvPr>
        </p:nvSpPr>
        <p:spPr>
          <a:xfrm>
            <a:off x="9650168" y="4298971"/>
            <a:ext cx="913553" cy="426393"/>
          </a:xfrm>
          <a:prstGeom prst="rect">
            <a:avLst/>
          </a:prstGeom>
        </p:spPr>
        <p:txBody>
          <a:bodyPr anchor="ctr"/>
          <a:lstStyle>
            <a:lvl1pPr marL="0" indent="0" algn="ctr">
              <a:buNone/>
              <a:defRPr sz="1600" cap="all" spc="100" baseline="0">
                <a:solidFill>
                  <a:schemeClr val="bg2">
                    <a:lumMod val="75000"/>
                  </a:schemeClr>
                </a:solidFill>
                <a:latin typeface="+mj-lt"/>
              </a:defRPr>
            </a:lvl1pPr>
          </a:lstStyle>
          <a:p>
            <a:pPr lvl="0"/>
            <a:r>
              <a:rPr lang="en-US" dirty="0"/>
              <a:t>name</a:t>
            </a:r>
          </a:p>
        </p:txBody>
      </p:sp>
      <p:sp>
        <p:nvSpPr>
          <p:cNvPr id="39" name="Text Placeholder 10">
            <a:extLst>
              <a:ext uri="{FF2B5EF4-FFF2-40B4-BE49-F238E27FC236}">
                <a16:creationId xmlns:a16="http://schemas.microsoft.com/office/drawing/2014/main" id="{C40D7D1C-3379-42CE-B3D7-A585CDECBD11}"/>
              </a:ext>
            </a:extLst>
          </p:cNvPr>
          <p:cNvSpPr>
            <a:spLocks noGrp="1"/>
          </p:cNvSpPr>
          <p:nvPr>
            <p:ph type="body" sz="quarter" idx="17" hasCustomPrompt="1"/>
          </p:nvPr>
        </p:nvSpPr>
        <p:spPr>
          <a:xfrm>
            <a:off x="6463261" y="5683895"/>
            <a:ext cx="1706966" cy="426393"/>
          </a:xfrm>
          <a:prstGeom prst="rect">
            <a:avLst/>
          </a:prstGeom>
        </p:spPr>
        <p:txBody>
          <a:bodyPr anchor="t"/>
          <a:lstStyle>
            <a:lvl1pPr marL="0" indent="0" algn="ctr">
              <a:buNone/>
              <a:defRPr sz="1400" cap="all" spc="100" baseline="0">
                <a:solidFill>
                  <a:schemeClr val="bg1">
                    <a:lumMod val="50000"/>
                  </a:schemeClr>
                </a:solidFill>
                <a:latin typeface="+mj-lt"/>
              </a:defRPr>
            </a:lvl1pPr>
          </a:lstStyle>
          <a:p>
            <a:pPr lvl="0"/>
            <a:r>
              <a:rPr lang="en-US" dirty="0"/>
              <a:t>Click to add name</a:t>
            </a:r>
          </a:p>
        </p:txBody>
      </p:sp>
      <p:sp>
        <p:nvSpPr>
          <p:cNvPr id="3" name="Date Placeholder 2">
            <a:extLst>
              <a:ext uri="{FF2B5EF4-FFF2-40B4-BE49-F238E27FC236}">
                <a16:creationId xmlns:a16="http://schemas.microsoft.com/office/drawing/2014/main" id="{35129BD8-DBDF-484C-89DD-80EDD7B827E7}"/>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4" name="Footer Placeholder 3">
            <a:extLst>
              <a:ext uri="{FF2B5EF4-FFF2-40B4-BE49-F238E27FC236}">
                <a16:creationId xmlns:a16="http://schemas.microsoft.com/office/drawing/2014/main" id="{8CF621E8-9FBF-4DC8-AA1D-234C0A47D713}"/>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1C1D5819-A04D-4AB0-A144-E7BBA3400317}"/>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1608472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B3D21-9143-4E6D-87CD-82F00F7DC6FA}"/>
              </a:ext>
            </a:extLst>
          </p:cNvPr>
          <p:cNvSpPr>
            <a:spLocks noGrp="1"/>
          </p:cNvSpPr>
          <p:nvPr>
            <p:ph type="title" hasCustomPrompt="1"/>
          </p:nvPr>
        </p:nvSpPr>
        <p:spPr>
          <a:xfrm>
            <a:off x="827314" y="627486"/>
            <a:ext cx="5268686" cy="568896"/>
          </a:xfrm>
          <a:prstGeom prst="rect">
            <a:avLst/>
          </a:prstGeom>
        </p:spPr>
        <p:txBody>
          <a:bodyPr anchor="ctr"/>
          <a:lstStyle>
            <a:lvl1pPr>
              <a:defRPr sz="2400" cap="all" spc="100" baseline="0">
                <a:solidFill>
                  <a:schemeClr val="accent2"/>
                </a:solidFill>
              </a:defRPr>
            </a:lvl1pPr>
          </a:lstStyle>
          <a:p>
            <a:r>
              <a:rPr lang="en-US" dirty="0"/>
              <a:t>Click to add title</a:t>
            </a:r>
          </a:p>
        </p:txBody>
      </p:sp>
      <p:sp>
        <p:nvSpPr>
          <p:cNvPr id="11" name="Text Placeholder 10">
            <a:extLst>
              <a:ext uri="{FF2B5EF4-FFF2-40B4-BE49-F238E27FC236}">
                <a16:creationId xmlns:a16="http://schemas.microsoft.com/office/drawing/2014/main" id="{235C24E7-D67D-40AA-B6B1-AE47659E18EC}"/>
              </a:ext>
            </a:extLst>
          </p:cNvPr>
          <p:cNvSpPr>
            <a:spLocks noGrp="1"/>
          </p:cNvSpPr>
          <p:nvPr>
            <p:ph type="body" sz="quarter" idx="33" hasCustomPrompt="1"/>
          </p:nvPr>
        </p:nvSpPr>
        <p:spPr>
          <a:xfrm>
            <a:off x="820438" y="1011439"/>
            <a:ext cx="4989233" cy="568896"/>
          </a:xfrm>
          <a:prstGeom prst="rect">
            <a:avLst/>
          </a:prstGeom>
        </p:spPr>
        <p:txBody>
          <a:bodyPr anchor="ctr"/>
          <a:lstStyle>
            <a:lvl1pPr marL="0" indent="0" algn="l">
              <a:buNone/>
              <a:defRPr sz="2000" cap="none" spc="100" baseline="0">
                <a:solidFill>
                  <a:schemeClr val="accent2"/>
                </a:solidFill>
                <a:latin typeface="+mn-lt"/>
              </a:defRPr>
            </a:lvl1pPr>
          </a:lstStyle>
          <a:p>
            <a:pPr lvl="0"/>
            <a:r>
              <a:rPr lang="en-US" dirty="0"/>
              <a:t>Click to add title</a:t>
            </a:r>
          </a:p>
        </p:txBody>
      </p:sp>
      <p:sp>
        <p:nvSpPr>
          <p:cNvPr id="19" name="Text Placeholder 14">
            <a:extLst>
              <a:ext uri="{FF2B5EF4-FFF2-40B4-BE49-F238E27FC236}">
                <a16:creationId xmlns:a16="http://schemas.microsoft.com/office/drawing/2014/main" id="{A756E9B8-BA57-4251-A0E6-DDADC29D95B9}"/>
              </a:ext>
            </a:extLst>
          </p:cNvPr>
          <p:cNvSpPr>
            <a:spLocks noGrp="1"/>
          </p:cNvSpPr>
          <p:nvPr>
            <p:ph type="body" sz="quarter" idx="26" hasCustomPrompt="1"/>
          </p:nvPr>
        </p:nvSpPr>
        <p:spPr>
          <a:xfrm>
            <a:off x="920666" y="2044485"/>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0" name="Text Placeholder 14">
            <a:extLst>
              <a:ext uri="{FF2B5EF4-FFF2-40B4-BE49-F238E27FC236}">
                <a16:creationId xmlns:a16="http://schemas.microsoft.com/office/drawing/2014/main" id="{C0B962B5-0EC7-48EC-A687-C206A69C56D6}"/>
              </a:ext>
            </a:extLst>
          </p:cNvPr>
          <p:cNvSpPr>
            <a:spLocks noGrp="1"/>
          </p:cNvSpPr>
          <p:nvPr>
            <p:ph type="body" sz="quarter" idx="13" hasCustomPrompt="1"/>
          </p:nvPr>
        </p:nvSpPr>
        <p:spPr>
          <a:xfrm>
            <a:off x="2727695" y="2044485"/>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1314A100-8075-4D1D-995C-34F5838D58F2}"/>
              </a:ext>
            </a:extLst>
          </p:cNvPr>
          <p:cNvSpPr>
            <a:spLocks noGrp="1"/>
          </p:cNvSpPr>
          <p:nvPr>
            <p:ph type="body" sz="quarter" idx="34" hasCustomPrompt="1"/>
          </p:nvPr>
        </p:nvSpPr>
        <p:spPr>
          <a:xfrm>
            <a:off x="920666" y="3428263"/>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3" name="Text Placeholder 14">
            <a:extLst>
              <a:ext uri="{FF2B5EF4-FFF2-40B4-BE49-F238E27FC236}">
                <a16:creationId xmlns:a16="http://schemas.microsoft.com/office/drawing/2014/main" id="{9C946523-4B92-4003-B43C-B01D972454F4}"/>
              </a:ext>
            </a:extLst>
          </p:cNvPr>
          <p:cNvSpPr>
            <a:spLocks noGrp="1"/>
          </p:cNvSpPr>
          <p:nvPr>
            <p:ph type="body" sz="quarter" idx="35" hasCustomPrompt="1"/>
          </p:nvPr>
        </p:nvSpPr>
        <p:spPr>
          <a:xfrm>
            <a:off x="2727695" y="3428263"/>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25" name="Text Placeholder 14">
            <a:extLst>
              <a:ext uri="{FF2B5EF4-FFF2-40B4-BE49-F238E27FC236}">
                <a16:creationId xmlns:a16="http://schemas.microsoft.com/office/drawing/2014/main" id="{F9BEEAAD-CC7F-427D-BCFF-1BBA5023ABE6}"/>
              </a:ext>
            </a:extLst>
          </p:cNvPr>
          <p:cNvSpPr>
            <a:spLocks noGrp="1"/>
          </p:cNvSpPr>
          <p:nvPr>
            <p:ph type="body" sz="quarter" idx="36" hasCustomPrompt="1"/>
          </p:nvPr>
        </p:nvSpPr>
        <p:spPr>
          <a:xfrm>
            <a:off x="920666" y="4812041"/>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6" name="Text Placeholder 14">
            <a:extLst>
              <a:ext uri="{FF2B5EF4-FFF2-40B4-BE49-F238E27FC236}">
                <a16:creationId xmlns:a16="http://schemas.microsoft.com/office/drawing/2014/main" id="{B6693A35-4411-4FE2-82FD-5D30D8D62AF3}"/>
              </a:ext>
            </a:extLst>
          </p:cNvPr>
          <p:cNvSpPr>
            <a:spLocks noGrp="1"/>
          </p:cNvSpPr>
          <p:nvPr>
            <p:ph type="body" sz="quarter" idx="37" hasCustomPrompt="1"/>
          </p:nvPr>
        </p:nvSpPr>
        <p:spPr>
          <a:xfrm>
            <a:off x="2727695" y="4812041"/>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17" name="Date Placeholder 3">
            <a:extLst>
              <a:ext uri="{FF2B5EF4-FFF2-40B4-BE49-F238E27FC236}">
                <a16:creationId xmlns:a16="http://schemas.microsoft.com/office/drawing/2014/main" id="{B658EBA7-4275-488A-B86F-67B70609FC99}"/>
              </a:ext>
            </a:extLst>
          </p:cNvPr>
          <p:cNvSpPr>
            <a:spLocks noGrp="1"/>
          </p:cNvSpPr>
          <p:nvPr>
            <p:ph type="dt" sz="half" idx="2"/>
          </p:nvPr>
        </p:nvSpPr>
        <p:spPr>
          <a:xfrm>
            <a:off x="838200" y="6356350"/>
            <a:ext cx="1590675" cy="365125"/>
          </a:xfrm>
          <a:prstGeom prst="rect">
            <a:avLst/>
          </a:prstGeom>
        </p:spPr>
        <p:txBody>
          <a:bodyPr vert="horz" lIns="91440" tIns="45720" rIns="91440" bIns="45720" rtlCol="0" anchor="ctr"/>
          <a:lstStyle>
            <a:lvl1pPr algn="l">
              <a:defRPr sz="1200" spc="100" baseline="0">
                <a:solidFill>
                  <a:schemeClr val="bg2">
                    <a:lumMod val="50000"/>
                  </a:schemeClr>
                </a:solidFill>
                <a:effectLst/>
              </a:defRPr>
            </a:lvl1pPr>
          </a:lstStyle>
          <a:p>
            <a:r>
              <a:rPr lang="en-US" dirty="0"/>
              <a:t>20XX</a:t>
            </a:r>
          </a:p>
        </p:txBody>
      </p:sp>
      <p:sp>
        <p:nvSpPr>
          <p:cNvPr id="27" name="Footer Placeholder 4">
            <a:extLst>
              <a:ext uri="{FF2B5EF4-FFF2-40B4-BE49-F238E27FC236}">
                <a16:creationId xmlns:a16="http://schemas.microsoft.com/office/drawing/2014/main" id="{A59824DA-522A-4135-800A-60F504928B2D}"/>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7" name="Picture Placeholder 8">
            <a:extLst>
              <a:ext uri="{FF2B5EF4-FFF2-40B4-BE49-F238E27FC236}">
                <a16:creationId xmlns:a16="http://schemas.microsoft.com/office/drawing/2014/main" id="{93D3F372-68E2-486A-A105-748C2BB245A0}"/>
              </a:ext>
            </a:extLst>
          </p:cNvPr>
          <p:cNvSpPr>
            <a:spLocks noGrp="1"/>
          </p:cNvSpPr>
          <p:nvPr>
            <p:ph type="pic" sz="quarter" idx="14" hasCustomPrompt="1"/>
          </p:nvPr>
        </p:nvSpPr>
        <p:spPr>
          <a:xfrm>
            <a:off x="6683831" y="0"/>
            <a:ext cx="5508168" cy="6858000"/>
          </a:xfrm>
          <a:prstGeom prst="rect">
            <a:avLst/>
          </a:prstGeom>
        </p:spPr>
        <p:txBody>
          <a:bodyPr/>
          <a:lstStyle>
            <a:lvl1pPr marL="0" indent="0" algn="ctr">
              <a:buNone/>
              <a:defRPr/>
            </a:lvl1pPr>
          </a:lstStyle>
          <a:p>
            <a:r>
              <a:rPr lang="en-US" dirty="0"/>
              <a:t>Click to add photo</a:t>
            </a:r>
          </a:p>
        </p:txBody>
      </p:sp>
      <p:sp>
        <p:nvSpPr>
          <p:cNvPr id="28" name="Slide Number Placeholder 5">
            <a:extLst>
              <a:ext uri="{FF2B5EF4-FFF2-40B4-BE49-F238E27FC236}">
                <a16:creationId xmlns:a16="http://schemas.microsoft.com/office/drawing/2014/main" id="{8D667147-015B-4B04-886E-3451355DC70A}"/>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3712061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09C70A-0F34-4BEB-BABD-659A58DC489C}"/>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9">
            <a:extLst>
              <a:ext uri="{FF2B5EF4-FFF2-40B4-BE49-F238E27FC236}">
                <a16:creationId xmlns:a16="http://schemas.microsoft.com/office/drawing/2014/main" id="{8F6663C8-5425-48D7-9E9D-F2B794222FA5}"/>
              </a:ext>
            </a:extLst>
          </p:cNvPr>
          <p:cNvSpPr>
            <a:spLocks noGrp="1"/>
          </p:cNvSpPr>
          <p:nvPr>
            <p:ph type="title" hasCustomPrompt="1"/>
          </p:nvPr>
        </p:nvSpPr>
        <p:spPr>
          <a:xfrm>
            <a:off x="4038600" y="599301"/>
            <a:ext cx="4114800" cy="607969"/>
          </a:xfrm>
          <a:prstGeom prst="rect">
            <a:avLst/>
          </a:prstGeom>
        </p:spPr>
        <p:txBody>
          <a:bodyPr anchor="ctr"/>
          <a:lstStyle>
            <a:lvl1pPr algn="ctr">
              <a:defRPr sz="2400" cap="all" spc="100" baseline="0">
                <a:solidFill>
                  <a:schemeClr val="tx2">
                    <a:lumMod val="75000"/>
                  </a:schemeClr>
                </a:solidFill>
              </a:defRPr>
            </a:lvl1pPr>
          </a:lstStyle>
          <a:p>
            <a:r>
              <a:rPr lang="en-US" dirty="0"/>
              <a:t>CLICK TO add title</a:t>
            </a:r>
          </a:p>
        </p:txBody>
      </p:sp>
      <p:sp>
        <p:nvSpPr>
          <p:cNvPr id="34" name="Text Placeholder 10">
            <a:extLst>
              <a:ext uri="{FF2B5EF4-FFF2-40B4-BE49-F238E27FC236}">
                <a16:creationId xmlns:a16="http://schemas.microsoft.com/office/drawing/2014/main" id="{781F399C-8EA8-402F-B2A4-828B062584C2}"/>
              </a:ext>
            </a:extLst>
          </p:cNvPr>
          <p:cNvSpPr>
            <a:spLocks noGrp="1"/>
          </p:cNvSpPr>
          <p:nvPr>
            <p:ph type="body" sz="quarter" idx="33" hasCustomPrompt="1"/>
          </p:nvPr>
        </p:nvSpPr>
        <p:spPr>
          <a:xfrm>
            <a:off x="4362186" y="1011441"/>
            <a:ext cx="3467628" cy="568896"/>
          </a:xfrm>
          <a:prstGeom prst="rect">
            <a:avLst/>
          </a:prstGeom>
        </p:spPr>
        <p:txBody>
          <a:bodyPr anchor="ctr"/>
          <a:lstStyle>
            <a:lvl1pPr marL="0" indent="0" algn="ctr">
              <a:buNone/>
              <a:defRPr sz="2000" cap="none" spc="100" baseline="0">
                <a:solidFill>
                  <a:schemeClr val="tx2">
                    <a:lumMod val="75000"/>
                  </a:schemeClr>
                </a:solidFill>
                <a:latin typeface="+mn-lt"/>
              </a:defRPr>
            </a:lvl1pPr>
          </a:lstStyle>
          <a:p>
            <a:pPr lvl="0"/>
            <a:r>
              <a:rPr lang="en-US" dirty="0"/>
              <a:t>Click to add title</a:t>
            </a:r>
          </a:p>
        </p:txBody>
      </p:sp>
      <p:sp>
        <p:nvSpPr>
          <p:cNvPr id="35" name="Text Placeholder 10">
            <a:extLst>
              <a:ext uri="{FF2B5EF4-FFF2-40B4-BE49-F238E27FC236}">
                <a16:creationId xmlns:a16="http://schemas.microsoft.com/office/drawing/2014/main" id="{07DF62A2-2B04-4192-9858-1F4C30EFDA5B}"/>
              </a:ext>
            </a:extLst>
          </p:cNvPr>
          <p:cNvSpPr>
            <a:spLocks noGrp="1"/>
          </p:cNvSpPr>
          <p:nvPr>
            <p:ph type="body" sz="quarter" idx="34" hasCustomPrompt="1"/>
          </p:nvPr>
        </p:nvSpPr>
        <p:spPr>
          <a:xfrm>
            <a:off x="910838" y="2564313"/>
            <a:ext cx="4750631" cy="448769"/>
          </a:xfrm>
          <a:prstGeom prst="rect">
            <a:avLst/>
          </a:prstGeom>
        </p:spPr>
        <p:txBody>
          <a:bodyPr/>
          <a:lstStyle>
            <a:lvl1pPr marL="0" indent="0" algn="ctr">
              <a:buNone/>
              <a:defRPr sz="1800" cap="none" spc="200" baseline="0">
                <a:solidFill>
                  <a:schemeClr val="accent5">
                    <a:lumMod val="50000"/>
                  </a:schemeClr>
                </a:solidFill>
                <a:latin typeface="+mj-lt"/>
              </a:defRPr>
            </a:lvl1pPr>
          </a:lstStyle>
          <a:p>
            <a:pPr lvl="0"/>
            <a:r>
              <a:rPr lang="en-US" dirty="0"/>
              <a:t>Click to add title</a:t>
            </a:r>
          </a:p>
        </p:txBody>
      </p:sp>
      <p:sp>
        <p:nvSpPr>
          <p:cNvPr id="11" name="Text Placeholder 10">
            <a:extLst>
              <a:ext uri="{FF2B5EF4-FFF2-40B4-BE49-F238E27FC236}">
                <a16:creationId xmlns:a16="http://schemas.microsoft.com/office/drawing/2014/main" id="{910CB016-EEF8-4992-8F92-8FE3375CEB06}"/>
              </a:ext>
            </a:extLst>
          </p:cNvPr>
          <p:cNvSpPr>
            <a:spLocks noGrp="1"/>
          </p:cNvSpPr>
          <p:nvPr>
            <p:ph type="body" sz="quarter" idx="25" hasCustomPrompt="1"/>
          </p:nvPr>
        </p:nvSpPr>
        <p:spPr>
          <a:xfrm>
            <a:off x="7739877" y="2564313"/>
            <a:ext cx="3532840" cy="448769"/>
          </a:xfrm>
          <a:prstGeom prst="rect">
            <a:avLst/>
          </a:prstGeom>
        </p:spPr>
        <p:txBody>
          <a:bodyPr/>
          <a:lstStyle>
            <a:lvl1pPr marL="0" indent="0" algn="ctr">
              <a:buNone/>
              <a:defRPr sz="1800" cap="none" spc="200" baseline="0">
                <a:solidFill>
                  <a:schemeClr val="accent5">
                    <a:lumMod val="50000"/>
                  </a:schemeClr>
                </a:solidFill>
                <a:latin typeface="+mj-lt"/>
              </a:defRPr>
            </a:lvl1pPr>
          </a:lstStyle>
          <a:p>
            <a:pPr lvl="0"/>
            <a:r>
              <a:rPr lang="en-US" dirty="0"/>
              <a:t>Click to add title</a:t>
            </a:r>
          </a:p>
        </p:txBody>
      </p:sp>
      <p:sp>
        <p:nvSpPr>
          <p:cNvPr id="30" name="Content Placeholder 29">
            <a:extLst>
              <a:ext uri="{FF2B5EF4-FFF2-40B4-BE49-F238E27FC236}">
                <a16:creationId xmlns:a16="http://schemas.microsoft.com/office/drawing/2014/main" id="{E7176063-74EF-4FC1-A687-2F5900412F55}"/>
              </a:ext>
            </a:extLst>
          </p:cNvPr>
          <p:cNvSpPr>
            <a:spLocks noGrp="1"/>
          </p:cNvSpPr>
          <p:nvPr>
            <p:ph sz="quarter" idx="35" hasCustomPrompt="1"/>
          </p:nvPr>
        </p:nvSpPr>
        <p:spPr>
          <a:xfrm>
            <a:off x="911225" y="3187700"/>
            <a:ext cx="4749800" cy="2771775"/>
          </a:xfrm>
          <a:prstGeom prst="rect">
            <a:avLst/>
          </a:prstGeom>
        </p:spPr>
        <p:txBody>
          <a:bodyPr/>
          <a:lstStyle>
            <a:lvl1pPr marL="0" indent="0">
              <a:buNone/>
              <a:defRPr sz="14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37" name="Content Placeholder 29">
            <a:extLst>
              <a:ext uri="{FF2B5EF4-FFF2-40B4-BE49-F238E27FC236}">
                <a16:creationId xmlns:a16="http://schemas.microsoft.com/office/drawing/2014/main" id="{1958214F-5F3C-4FBF-9DBD-97579EF4CF49}"/>
              </a:ext>
            </a:extLst>
          </p:cNvPr>
          <p:cNvSpPr>
            <a:spLocks noGrp="1"/>
          </p:cNvSpPr>
          <p:nvPr>
            <p:ph sz="quarter" idx="36" hasCustomPrompt="1"/>
          </p:nvPr>
        </p:nvSpPr>
        <p:spPr>
          <a:xfrm>
            <a:off x="7028164" y="3107442"/>
            <a:ext cx="4252612" cy="2882900"/>
          </a:xfrm>
          <a:prstGeom prst="rect">
            <a:avLst/>
          </a:prstGeom>
        </p:spPr>
        <p:txBody>
          <a:bodyPr/>
          <a:lstStyle>
            <a:lvl1pPr marL="0" indent="0">
              <a:buNone/>
              <a:defRPr sz="14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3" name="Date Placeholder 2">
            <a:extLst>
              <a:ext uri="{FF2B5EF4-FFF2-40B4-BE49-F238E27FC236}">
                <a16:creationId xmlns:a16="http://schemas.microsoft.com/office/drawing/2014/main" id="{39058ECB-2935-45B1-80F1-ED38302C2759}"/>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B8FC42CC-A62B-40E8-907A-F15D7C216F8A}"/>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333E0735-85DE-48C3-8FE9-0754F9ABD6C1}"/>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781160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Yr Action Plan">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A378E50-94EF-4230-91B3-4CDA4804D460}"/>
              </a:ext>
              <a:ext uri="{C183D7F6-B498-43B3-948B-1728B52AA6E4}">
                <adec:decorative xmlns:adec="http://schemas.microsoft.com/office/drawing/2017/decorative" val="1"/>
              </a:ext>
            </a:extLst>
          </p:cNvPr>
          <p:cNvGrpSpPr/>
          <p:nvPr userDrawn="1"/>
        </p:nvGrpSpPr>
        <p:grpSpPr>
          <a:xfrm>
            <a:off x="2749477" y="4411918"/>
            <a:ext cx="7895340" cy="344415"/>
            <a:chOff x="2749477" y="4411918"/>
            <a:chExt cx="7895340" cy="344415"/>
          </a:xfrm>
        </p:grpSpPr>
        <p:cxnSp>
          <p:nvCxnSpPr>
            <p:cNvPr id="102" name="Straight Connector 101">
              <a:extLst>
                <a:ext uri="{FF2B5EF4-FFF2-40B4-BE49-F238E27FC236}">
                  <a16:creationId xmlns:a16="http://schemas.microsoft.com/office/drawing/2014/main" id="{3FDF687F-1594-4839-AA46-5DACB2E040FA}"/>
                </a:ext>
                <a:ext uri="{C183D7F6-B498-43B3-948B-1728B52AA6E4}">
                  <adec:decorative xmlns:adec="http://schemas.microsoft.com/office/drawing/2017/decorative" val="1"/>
                </a:ext>
              </a:extLst>
            </p:cNvPr>
            <p:cNvCxnSpPr>
              <a:cxnSpLocks/>
            </p:cNvCxnSpPr>
            <p:nvPr/>
          </p:nvCxnSpPr>
          <p:spPr>
            <a:xfrm flipH="1">
              <a:off x="274947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AD917A9-665D-46F4-8911-E2881838B6E6}"/>
                </a:ext>
                <a:ext uri="{C183D7F6-B498-43B3-948B-1728B52AA6E4}">
                  <adec:decorative xmlns:adec="http://schemas.microsoft.com/office/drawing/2017/decorative" val="1"/>
                </a:ext>
              </a:extLst>
            </p:cNvPr>
            <p:cNvCxnSpPr>
              <a:cxnSpLocks/>
            </p:cNvCxnSpPr>
            <p:nvPr/>
          </p:nvCxnSpPr>
          <p:spPr>
            <a:xfrm flipH="1">
              <a:off x="6699668"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7D52265-C77D-45A6-96A5-2656848A3117}"/>
                </a:ext>
                <a:ext uri="{C183D7F6-B498-43B3-948B-1728B52AA6E4}">
                  <adec:decorative xmlns:adec="http://schemas.microsoft.com/office/drawing/2017/decorative" val="1"/>
                </a:ext>
              </a:extLst>
            </p:cNvPr>
            <p:cNvCxnSpPr>
              <a:cxnSpLocks/>
            </p:cNvCxnSpPr>
            <p:nvPr/>
          </p:nvCxnSpPr>
          <p:spPr>
            <a:xfrm flipH="1">
              <a:off x="1064355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4075B284-B3F9-49E3-A5BC-FBFD2C706C3D}"/>
              </a:ext>
              <a:ext uri="{C183D7F6-B498-43B3-948B-1728B52AA6E4}">
                <adec:decorative xmlns:adec="http://schemas.microsoft.com/office/drawing/2017/decorative" val="1"/>
              </a:ext>
            </a:extLst>
          </p:cNvPr>
          <p:cNvGrpSpPr/>
          <p:nvPr userDrawn="1"/>
        </p:nvGrpSpPr>
        <p:grpSpPr>
          <a:xfrm>
            <a:off x="2750737" y="2675138"/>
            <a:ext cx="6313957" cy="344415"/>
            <a:chOff x="2750737" y="2675138"/>
            <a:chExt cx="6313957" cy="344415"/>
          </a:xfrm>
        </p:grpSpPr>
        <p:cxnSp>
          <p:nvCxnSpPr>
            <p:cNvPr id="148" name="Straight Connector 147">
              <a:extLst>
                <a:ext uri="{FF2B5EF4-FFF2-40B4-BE49-F238E27FC236}">
                  <a16:creationId xmlns:a16="http://schemas.microsoft.com/office/drawing/2014/main" id="{1D75FFD8-965E-47C7-B05F-A941B5164AB4}"/>
                </a:ext>
                <a:ext uri="{C183D7F6-B498-43B3-948B-1728B52AA6E4}">
                  <adec:decorative xmlns:adec="http://schemas.microsoft.com/office/drawing/2017/decorative" val="1"/>
                </a:ext>
              </a:extLst>
            </p:cNvPr>
            <p:cNvCxnSpPr>
              <a:cxnSpLocks/>
            </p:cNvCxnSpPr>
            <p:nvPr userDrawn="1"/>
          </p:nvCxnSpPr>
          <p:spPr>
            <a:xfrm flipH="1">
              <a:off x="275073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BDDFF1A-AABD-4DA5-9811-02C4149132AF}"/>
                </a:ext>
                <a:ext uri="{C183D7F6-B498-43B3-948B-1728B52AA6E4}">
                  <adec:decorative xmlns:adec="http://schemas.microsoft.com/office/drawing/2017/decorative" val="1"/>
                </a:ext>
              </a:extLst>
            </p:cNvPr>
            <p:cNvCxnSpPr>
              <a:cxnSpLocks/>
            </p:cNvCxnSpPr>
            <p:nvPr userDrawn="1"/>
          </p:nvCxnSpPr>
          <p:spPr>
            <a:xfrm flipH="1">
              <a:off x="511688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862A0FB-DDED-42C5-B28D-D466080F4637}"/>
                </a:ext>
                <a:ext uri="{C183D7F6-B498-43B3-948B-1728B52AA6E4}">
                  <adec:decorative xmlns:adec="http://schemas.microsoft.com/office/drawing/2017/decorative" val="1"/>
                </a:ext>
              </a:extLst>
            </p:cNvPr>
            <p:cNvCxnSpPr>
              <a:cxnSpLocks/>
            </p:cNvCxnSpPr>
            <p:nvPr userDrawn="1"/>
          </p:nvCxnSpPr>
          <p:spPr>
            <a:xfrm flipH="1">
              <a:off x="9063434"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 name="Title 3">
            <a:extLst>
              <a:ext uri="{FF2B5EF4-FFF2-40B4-BE49-F238E27FC236}">
                <a16:creationId xmlns:a16="http://schemas.microsoft.com/office/drawing/2014/main" id="{7CD073CE-AA33-40C2-9636-3F5C236050F4}"/>
              </a:ext>
            </a:extLst>
          </p:cNvPr>
          <p:cNvSpPr>
            <a:spLocks noGrp="1"/>
          </p:cNvSpPr>
          <p:nvPr>
            <p:ph type="title" hasCustomPrompt="1"/>
          </p:nvPr>
        </p:nvSpPr>
        <p:spPr>
          <a:xfrm>
            <a:off x="4292241" y="693422"/>
            <a:ext cx="3607518" cy="633402"/>
          </a:xfrm>
          <a:prstGeom prst="rect">
            <a:avLst/>
          </a:prstGeom>
          <a:ln w="28575">
            <a:solidFill>
              <a:schemeClr val="accent2"/>
            </a:solidFill>
          </a:ln>
        </p:spPr>
        <p:txBody>
          <a:bodyPr anchor="ctr"/>
          <a:lstStyle>
            <a:lvl1pPr algn="ctr">
              <a:defRPr sz="2400" cap="all" spc="100" baseline="0">
                <a:solidFill>
                  <a:schemeClr val="tx2"/>
                </a:solidFill>
              </a:defRPr>
            </a:lvl1pPr>
          </a:lstStyle>
          <a:p>
            <a:r>
              <a:rPr lang="en-US" dirty="0"/>
              <a:t>Click to add title</a:t>
            </a:r>
          </a:p>
        </p:txBody>
      </p:sp>
      <p:sp>
        <p:nvSpPr>
          <p:cNvPr id="58" name="Text Placeholder 14">
            <a:extLst>
              <a:ext uri="{FF2B5EF4-FFF2-40B4-BE49-F238E27FC236}">
                <a16:creationId xmlns:a16="http://schemas.microsoft.com/office/drawing/2014/main" id="{FC053B39-4BE6-44B3-8D93-ED230B1611A4}"/>
              </a:ext>
            </a:extLst>
          </p:cNvPr>
          <p:cNvSpPr>
            <a:spLocks noGrp="1"/>
          </p:cNvSpPr>
          <p:nvPr>
            <p:ph type="body" sz="quarter" idx="43" hasCustomPrompt="1"/>
          </p:nvPr>
        </p:nvSpPr>
        <p:spPr>
          <a:xfrm>
            <a:off x="2029367"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59" name="Text Placeholder 14">
            <a:extLst>
              <a:ext uri="{FF2B5EF4-FFF2-40B4-BE49-F238E27FC236}">
                <a16:creationId xmlns:a16="http://schemas.microsoft.com/office/drawing/2014/main" id="{95F74BD3-C751-4644-9E0D-36D890A69E6E}"/>
              </a:ext>
            </a:extLst>
          </p:cNvPr>
          <p:cNvSpPr>
            <a:spLocks noGrp="1"/>
          </p:cNvSpPr>
          <p:nvPr>
            <p:ph type="body" sz="quarter" idx="44" hasCustomPrompt="1"/>
          </p:nvPr>
        </p:nvSpPr>
        <p:spPr>
          <a:xfrm>
            <a:off x="4397612"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60" name="Text Placeholder 14">
            <a:extLst>
              <a:ext uri="{FF2B5EF4-FFF2-40B4-BE49-F238E27FC236}">
                <a16:creationId xmlns:a16="http://schemas.microsoft.com/office/drawing/2014/main" id="{3D5CF2BE-8C0B-408F-AEEB-45E3B588305D}"/>
              </a:ext>
            </a:extLst>
          </p:cNvPr>
          <p:cNvSpPr>
            <a:spLocks noGrp="1"/>
          </p:cNvSpPr>
          <p:nvPr>
            <p:ph type="body" sz="quarter" idx="45" hasCustomPrompt="1"/>
          </p:nvPr>
        </p:nvSpPr>
        <p:spPr>
          <a:xfrm>
            <a:off x="8344687"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56" name="Text Placeholder 14">
            <a:extLst>
              <a:ext uri="{FF2B5EF4-FFF2-40B4-BE49-F238E27FC236}">
                <a16:creationId xmlns:a16="http://schemas.microsoft.com/office/drawing/2014/main" id="{4A07D9B0-4F06-4D69-B211-37FC634E5084}"/>
              </a:ext>
            </a:extLst>
          </p:cNvPr>
          <p:cNvSpPr>
            <a:spLocks noGrp="1"/>
          </p:cNvSpPr>
          <p:nvPr>
            <p:ph type="body" sz="quarter" idx="41" hasCustomPrompt="1"/>
          </p:nvPr>
        </p:nvSpPr>
        <p:spPr>
          <a:xfrm>
            <a:off x="696804" y="2739533"/>
            <a:ext cx="1021001" cy="501726"/>
          </a:xfrm>
          <a:prstGeom prst="rect">
            <a:avLst/>
          </a:prstGeom>
        </p:spPr>
        <p:txBody>
          <a:bodyPr anchor="ct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20" name="Text Placeholder 14">
            <a:extLst>
              <a:ext uri="{FF2B5EF4-FFF2-40B4-BE49-F238E27FC236}">
                <a16:creationId xmlns:a16="http://schemas.microsoft.com/office/drawing/2014/main" id="{E36FDE7A-7F96-4A7E-AB4F-DBCEFD81C3BA}"/>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1" name="Text Placeholder 14">
            <a:extLst>
              <a:ext uri="{FF2B5EF4-FFF2-40B4-BE49-F238E27FC236}">
                <a16:creationId xmlns:a16="http://schemas.microsoft.com/office/drawing/2014/main" id="{C3C9C771-CEBA-46FF-9941-0F82E4028CC4}"/>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945F6154-355B-4195-8155-1E8C079CDEE2}"/>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3" name="Text Placeholder 14">
            <a:extLst>
              <a:ext uri="{FF2B5EF4-FFF2-40B4-BE49-F238E27FC236}">
                <a16:creationId xmlns:a16="http://schemas.microsoft.com/office/drawing/2014/main" id="{B8E228D5-C0F1-4215-8880-B28856B6F77B}"/>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4" name="Text Placeholder 14">
            <a:extLst>
              <a:ext uri="{FF2B5EF4-FFF2-40B4-BE49-F238E27FC236}">
                <a16:creationId xmlns:a16="http://schemas.microsoft.com/office/drawing/2014/main" id="{5568E40A-0330-4C80-9F64-FB6C4B7CC11D}"/>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5" name="Text Placeholder 14">
            <a:extLst>
              <a:ext uri="{FF2B5EF4-FFF2-40B4-BE49-F238E27FC236}">
                <a16:creationId xmlns:a16="http://schemas.microsoft.com/office/drawing/2014/main" id="{EC8A3FD2-F6F6-40A0-89E1-7769CBB8D4BB}"/>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6" name="Text Placeholder 14">
            <a:extLst>
              <a:ext uri="{FF2B5EF4-FFF2-40B4-BE49-F238E27FC236}">
                <a16:creationId xmlns:a16="http://schemas.microsoft.com/office/drawing/2014/main" id="{A882D901-8E7C-431B-B6E9-14C8BD5B22C0}"/>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7" name="Text Placeholder 14">
            <a:extLst>
              <a:ext uri="{FF2B5EF4-FFF2-40B4-BE49-F238E27FC236}">
                <a16:creationId xmlns:a16="http://schemas.microsoft.com/office/drawing/2014/main" id="{2051E2EF-F729-4B79-8CD4-C0D60EE9AD08}"/>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8" name="Text Placeholder 14">
            <a:extLst>
              <a:ext uri="{FF2B5EF4-FFF2-40B4-BE49-F238E27FC236}">
                <a16:creationId xmlns:a16="http://schemas.microsoft.com/office/drawing/2014/main" id="{A8A6BF26-67C7-4AFD-82B4-5F8831E6276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9" name="Text Placeholder 14">
            <a:extLst>
              <a:ext uri="{FF2B5EF4-FFF2-40B4-BE49-F238E27FC236}">
                <a16:creationId xmlns:a16="http://schemas.microsoft.com/office/drawing/2014/main" id="{9D579002-8C14-4A35-90BB-43E508420D98}"/>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0" name="Text Placeholder 14">
            <a:extLst>
              <a:ext uri="{FF2B5EF4-FFF2-40B4-BE49-F238E27FC236}">
                <a16:creationId xmlns:a16="http://schemas.microsoft.com/office/drawing/2014/main" id="{AA2D386B-15E3-4543-8D79-5B890CB60E7F}"/>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1" name="Text Placeholder 14">
            <a:extLst>
              <a:ext uri="{FF2B5EF4-FFF2-40B4-BE49-F238E27FC236}">
                <a16:creationId xmlns:a16="http://schemas.microsoft.com/office/drawing/2014/main" id="{D1BBCCCB-0A70-4CE2-AC23-DC53C20096BA}"/>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61" name="Text Placeholder 14">
            <a:extLst>
              <a:ext uri="{FF2B5EF4-FFF2-40B4-BE49-F238E27FC236}">
                <a16:creationId xmlns:a16="http://schemas.microsoft.com/office/drawing/2014/main" id="{83DD38EA-382F-4255-927F-5F23153D51A7}"/>
              </a:ext>
            </a:extLst>
          </p:cNvPr>
          <p:cNvSpPr>
            <a:spLocks noGrp="1"/>
          </p:cNvSpPr>
          <p:nvPr>
            <p:ph type="body" sz="quarter" idx="46" hasCustomPrompt="1"/>
          </p:nvPr>
        </p:nvSpPr>
        <p:spPr>
          <a:xfrm>
            <a:off x="202936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62" name="Text Placeholder 14">
            <a:extLst>
              <a:ext uri="{FF2B5EF4-FFF2-40B4-BE49-F238E27FC236}">
                <a16:creationId xmlns:a16="http://schemas.microsoft.com/office/drawing/2014/main" id="{DDBB317C-ECEA-48F8-B070-51A7C7B4CDB2}"/>
              </a:ext>
            </a:extLst>
          </p:cNvPr>
          <p:cNvSpPr>
            <a:spLocks noGrp="1"/>
          </p:cNvSpPr>
          <p:nvPr>
            <p:ph type="body" sz="quarter" idx="47" hasCustomPrompt="1"/>
          </p:nvPr>
        </p:nvSpPr>
        <p:spPr>
          <a:xfrm>
            <a:off x="5976442" y="4003137"/>
            <a:ext cx="1440088" cy="408780"/>
          </a:xfrm>
          <a:prstGeom prst="rect">
            <a:avLst/>
          </a:prstGeom>
        </p:spPr>
        <p:txBody>
          <a:bodyPr anchor="b"/>
          <a:lstStyle>
            <a:lvl1pPr marL="0" indent="0" algn="ctr">
              <a:lnSpc>
                <a:spcPct val="100000"/>
              </a:lnSpc>
              <a:spcBef>
                <a:spcPts val="0"/>
              </a:spcBef>
              <a:buNone/>
              <a:defRPr sz="1400" b="0" cap="none" spc="100" baseline="0">
                <a:solidFill>
                  <a:schemeClr val="accent5">
                    <a:lumMod val="50000"/>
                  </a:schemeClr>
                </a:solidFill>
                <a:latin typeface="+mn-lt"/>
              </a:defRPr>
            </a:lvl1pPr>
          </a:lstStyle>
          <a:p>
            <a:pPr lvl="0"/>
            <a:r>
              <a:rPr lang="en-US" dirty="0"/>
              <a:t>Click to add text</a:t>
            </a:r>
          </a:p>
        </p:txBody>
      </p:sp>
      <p:sp>
        <p:nvSpPr>
          <p:cNvPr id="63" name="Text Placeholder 14">
            <a:extLst>
              <a:ext uri="{FF2B5EF4-FFF2-40B4-BE49-F238E27FC236}">
                <a16:creationId xmlns:a16="http://schemas.microsoft.com/office/drawing/2014/main" id="{5C19CD78-318A-4E21-9027-254A8711F4C1}"/>
              </a:ext>
            </a:extLst>
          </p:cNvPr>
          <p:cNvSpPr>
            <a:spLocks noGrp="1"/>
          </p:cNvSpPr>
          <p:nvPr>
            <p:ph type="body" sz="quarter" idx="48" hasCustomPrompt="1"/>
          </p:nvPr>
        </p:nvSpPr>
        <p:spPr>
          <a:xfrm>
            <a:off x="992351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j-lt"/>
              </a:defRPr>
            </a:lvl1pPr>
          </a:lstStyle>
          <a:p>
            <a:pPr lvl="0"/>
            <a:r>
              <a:rPr lang="en-US" dirty="0"/>
              <a:t>Click to add text</a:t>
            </a:r>
          </a:p>
        </p:txBody>
      </p:sp>
      <p:sp>
        <p:nvSpPr>
          <p:cNvPr id="57" name="Text Placeholder 14">
            <a:extLst>
              <a:ext uri="{FF2B5EF4-FFF2-40B4-BE49-F238E27FC236}">
                <a16:creationId xmlns:a16="http://schemas.microsoft.com/office/drawing/2014/main" id="{A437805B-FB40-4996-AD55-1BF1A2D64F0B}"/>
              </a:ext>
            </a:extLst>
          </p:cNvPr>
          <p:cNvSpPr>
            <a:spLocks noGrp="1"/>
          </p:cNvSpPr>
          <p:nvPr>
            <p:ph type="body" sz="quarter" idx="42" hasCustomPrompt="1"/>
          </p:nvPr>
        </p:nvSpPr>
        <p:spPr>
          <a:xfrm>
            <a:off x="696804" y="4437609"/>
            <a:ext cx="1021001" cy="501726"/>
          </a:xfrm>
          <a:prstGeom prst="rect">
            <a:avLst/>
          </a:prstGeom>
        </p:spPr>
        <p:txBody>
          <a:bodyPr anchor="ct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32" name="Text Placeholder 14">
            <a:extLst>
              <a:ext uri="{FF2B5EF4-FFF2-40B4-BE49-F238E27FC236}">
                <a16:creationId xmlns:a16="http://schemas.microsoft.com/office/drawing/2014/main" id="{40A55730-770B-4851-B7C1-A3AE260339E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3" name="Text Placeholder 14">
            <a:extLst>
              <a:ext uri="{FF2B5EF4-FFF2-40B4-BE49-F238E27FC236}">
                <a16:creationId xmlns:a16="http://schemas.microsoft.com/office/drawing/2014/main" id="{32F5F67C-8450-4CC2-984C-18CEA2A424F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4" name="Text Placeholder 14">
            <a:extLst>
              <a:ext uri="{FF2B5EF4-FFF2-40B4-BE49-F238E27FC236}">
                <a16:creationId xmlns:a16="http://schemas.microsoft.com/office/drawing/2014/main" id="{205940B1-D0A7-4FA0-8075-1DD875262A2B}"/>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5" name="Text Placeholder 14">
            <a:extLst>
              <a:ext uri="{FF2B5EF4-FFF2-40B4-BE49-F238E27FC236}">
                <a16:creationId xmlns:a16="http://schemas.microsoft.com/office/drawing/2014/main" id="{FF257E24-EF53-4359-8CF5-CC42A8F66184}"/>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6" name="Text Placeholder 14">
            <a:extLst>
              <a:ext uri="{FF2B5EF4-FFF2-40B4-BE49-F238E27FC236}">
                <a16:creationId xmlns:a16="http://schemas.microsoft.com/office/drawing/2014/main" id="{5A2166B8-0F7E-45E9-970E-79F921472A30}"/>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7" name="Text Placeholder 14">
            <a:extLst>
              <a:ext uri="{FF2B5EF4-FFF2-40B4-BE49-F238E27FC236}">
                <a16:creationId xmlns:a16="http://schemas.microsoft.com/office/drawing/2014/main" id="{FF45DCBF-40C1-4B85-9196-4C0237FA8CE9}"/>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8" name="Text Placeholder 14">
            <a:extLst>
              <a:ext uri="{FF2B5EF4-FFF2-40B4-BE49-F238E27FC236}">
                <a16:creationId xmlns:a16="http://schemas.microsoft.com/office/drawing/2014/main" id="{E0182695-A664-4408-ACB6-D9273831D560}"/>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9" name="Text Placeholder 14">
            <a:extLst>
              <a:ext uri="{FF2B5EF4-FFF2-40B4-BE49-F238E27FC236}">
                <a16:creationId xmlns:a16="http://schemas.microsoft.com/office/drawing/2014/main" id="{2928531F-4FEC-4B06-9428-27244D33B936}"/>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0" name="Text Placeholder 14">
            <a:extLst>
              <a:ext uri="{FF2B5EF4-FFF2-40B4-BE49-F238E27FC236}">
                <a16:creationId xmlns:a16="http://schemas.microsoft.com/office/drawing/2014/main" id="{E678C8DB-AF28-4A99-B976-36F54BA279CD}"/>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1" name="Text Placeholder 14">
            <a:extLst>
              <a:ext uri="{FF2B5EF4-FFF2-40B4-BE49-F238E27FC236}">
                <a16:creationId xmlns:a16="http://schemas.microsoft.com/office/drawing/2014/main" id="{FB1CBFC6-0E9C-4ECA-A915-798C00479D6B}"/>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2" name="Text Placeholder 14">
            <a:extLst>
              <a:ext uri="{FF2B5EF4-FFF2-40B4-BE49-F238E27FC236}">
                <a16:creationId xmlns:a16="http://schemas.microsoft.com/office/drawing/2014/main" id="{B4EC71CB-AE6D-46A0-87B4-6E2BD6A1CF6F}"/>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16A1EE39-3790-4721-9E09-19024F590A96}"/>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grpSp>
        <p:nvGrpSpPr>
          <p:cNvPr id="44" name="Group 43">
            <a:extLst>
              <a:ext uri="{FF2B5EF4-FFF2-40B4-BE49-F238E27FC236}">
                <a16:creationId xmlns:a16="http://schemas.microsoft.com/office/drawing/2014/main" id="{D4F8B141-9EE2-47E7-AF2A-94CECF90771C}"/>
              </a:ext>
              <a:ext uri="{C183D7F6-B498-43B3-948B-1728B52AA6E4}">
                <adec:decorative xmlns:adec="http://schemas.microsoft.com/office/drawing/2017/decorative" val="1"/>
              </a:ext>
            </a:extLst>
          </p:cNvPr>
          <p:cNvGrpSpPr/>
          <p:nvPr userDrawn="1"/>
        </p:nvGrpSpPr>
        <p:grpSpPr>
          <a:xfrm>
            <a:off x="2047081" y="4694680"/>
            <a:ext cx="8510121" cy="0"/>
            <a:chOff x="1504814" y="2488864"/>
            <a:chExt cx="8510121" cy="0"/>
          </a:xfrm>
        </p:grpSpPr>
        <p:cxnSp>
          <p:nvCxnSpPr>
            <p:cNvPr id="45" name="Straight Connector 44">
              <a:extLst>
                <a:ext uri="{FF2B5EF4-FFF2-40B4-BE49-F238E27FC236}">
                  <a16:creationId xmlns:a16="http://schemas.microsoft.com/office/drawing/2014/main" id="{0D73D561-653C-420E-BC66-5DA51DD36C89}"/>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3729D46-C590-474A-BF51-5B9D4359EB74}"/>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48D21A3-16A8-4ECB-832A-29159F1D20E9}"/>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B217E3B-A68A-4BBD-889D-C078F6616CB6}"/>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AC64796-B68D-4AE1-A16E-54663926A7FD}"/>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69D787A-5A6E-4ADB-BAAA-FC5EF3EF1BE0}"/>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E371F89-9862-4F45-9CA4-A53BF2C3F720}"/>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19AC00F-FB14-4E51-ABB2-C72FB6C0A0F7}"/>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83D041-D6E2-4DFF-A37E-21E03F46AF94}"/>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4589E1D-9976-4550-917F-D88195CDCE9F}"/>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065CC16-DED3-4048-8705-CA87554422D7}"/>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4EDC1B45-4090-4B45-80FB-8DF542E67EC0}"/>
              </a:ext>
              <a:ext uri="{C183D7F6-B498-43B3-948B-1728B52AA6E4}">
                <adec:decorative xmlns:adec="http://schemas.microsoft.com/office/drawing/2017/decorative" val="1"/>
              </a:ext>
            </a:extLst>
          </p:cNvPr>
          <p:cNvGrpSpPr/>
          <p:nvPr userDrawn="1"/>
        </p:nvGrpSpPr>
        <p:grpSpPr>
          <a:xfrm>
            <a:off x="1872910" y="4599626"/>
            <a:ext cx="8858463" cy="174171"/>
            <a:chOff x="1835966" y="4162015"/>
            <a:chExt cx="8858463" cy="174171"/>
          </a:xfrm>
        </p:grpSpPr>
        <p:sp>
          <p:nvSpPr>
            <p:cNvPr id="90" name="Oval 234">
              <a:extLst>
                <a:ext uri="{FF2B5EF4-FFF2-40B4-BE49-F238E27FC236}">
                  <a16:creationId xmlns:a16="http://schemas.microsoft.com/office/drawing/2014/main" id="{1EFAF30E-1CB4-4DCC-B1A8-30450AECDE71}"/>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236">
              <a:extLst>
                <a:ext uri="{FF2B5EF4-FFF2-40B4-BE49-F238E27FC236}">
                  <a16:creationId xmlns:a16="http://schemas.microsoft.com/office/drawing/2014/main" id="{A53911EE-BFCB-48ED-9821-C8FD0449842D}"/>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238">
              <a:extLst>
                <a:ext uri="{FF2B5EF4-FFF2-40B4-BE49-F238E27FC236}">
                  <a16:creationId xmlns:a16="http://schemas.microsoft.com/office/drawing/2014/main" id="{AE84E691-02AF-4C42-B3B7-EE46E825C03F}"/>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240">
              <a:extLst>
                <a:ext uri="{FF2B5EF4-FFF2-40B4-BE49-F238E27FC236}">
                  <a16:creationId xmlns:a16="http://schemas.microsoft.com/office/drawing/2014/main" id="{EB9041A9-2967-41AF-BE0A-A7476B97B2CA}"/>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242">
              <a:extLst>
                <a:ext uri="{FF2B5EF4-FFF2-40B4-BE49-F238E27FC236}">
                  <a16:creationId xmlns:a16="http://schemas.microsoft.com/office/drawing/2014/main" id="{2B7F05AE-8C2E-43EB-BBA0-897D173AF613}"/>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244">
              <a:extLst>
                <a:ext uri="{FF2B5EF4-FFF2-40B4-BE49-F238E27FC236}">
                  <a16:creationId xmlns:a16="http://schemas.microsoft.com/office/drawing/2014/main" id="{4248E8A5-3D01-49ED-BEC6-0D27C4C50B7E}"/>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246">
              <a:extLst>
                <a:ext uri="{FF2B5EF4-FFF2-40B4-BE49-F238E27FC236}">
                  <a16:creationId xmlns:a16="http://schemas.microsoft.com/office/drawing/2014/main" id="{A50B1FA2-FFAB-4A04-8C04-CF6BC1BCDC98}"/>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248">
              <a:extLst>
                <a:ext uri="{FF2B5EF4-FFF2-40B4-BE49-F238E27FC236}">
                  <a16:creationId xmlns:a16="http://schemas.microsoft.com/office/drawing/2014/main" id="{B70F9284-E3A9-4E8C-9C28-93D985513A99}"/>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250">
              <a:extLst>
                <a:ext uri="{FF2B5EF4-FFF2-40B4-BE49-F238E27FC236}">
                  <a16:creationId xmlns:a16="http://schemas.microsoft.com/office/drawing/2014/main" id="{494AA308-491E-44AE-A81D-E62D362FC479}"/>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Oval 252">
              <a:extLst>
                <a:ext uri="{FF2B5EF4-FFF2-40B4-BE49-F238E27FC236}">
                  <a16:creationId xmlns:a16="http://schemas.microsoft.com/office/drawing/2014/main" id="{03B58A61-0691-4D1F-9A25-7CCB12DA9159}"/>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254">
              <a:extLst>
                <a:ext uri="{FF2B5EF4-FFF2-40B4-BE49-F238E27FC236}">
                  <a16:creationId xmlns:a16="http://schemas.microsoft.com/office/drawing/2014/main" id="{57F5DE50-7369-4681-A8F6-5E935A517811}"/>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256">
              <a:extLst>
                <a:ext uri="{FF2B5EF4-FFF2-40B4-BE49-F238E27FC236}">
                  <a16:creationId xmlns:a16="http://schemas.microsoft.com/office/drawing/2014/main" id="{4C666F7C-EBDE-456E-B607-1E0FA692438A}"/>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5" name="Group 104">
            <a:extLst>
              <a:ext uri="{FF2B5EF4-FFF2-40B4-BE49-F238E27FC236}">
                <a16:creationId xmlns:a16="http://schemas.microsoft.com/office/drawing/2014/main" id="{FFFF66A7-062A-4A45-8A10-A8F847AF1847}"/>
              </a:ext>
              <a:ext uri="{C183D7F6-B498-43B3-948B-1728B52AA6E4}">
                <adec:decorative xmlns:adec="http://schemas.microsoft.com/office/drawing/2017/decorative" val="1"/>
              </a:ext>
            </a:extLst>
          </p:cNvPr>
          <p:cNvGrpSpPr/>
          <p:nvPr userDrawn="1"/>
        </p:nvGrpSpPr>
        <p:grpSpPr>
          <a:xfrm>
            <a:off x="2049387" y="2999128"/>
            <a:ext cx="8510121" cy="0"/>
            <a:chOff x="1504814" y="2488864"/>
            <a:chExt cx="8510121" cy="0"/>
          </a:xfrm>
        </p:grpSpPr>
        <p:cxnSp>
          <p:nvCxnSpPr>
            <p:cNvPr id="106" name="Straight Connector 105">
              <a:extLst>
                <a:ext uri="{FF2B5EF4-FFF2-40B4-BE49-F238E27FC236}">
                  <a16:creationId xmlns:a16="http://schemas.microsoft.com/office/drawing/2014/main" id="{A2090933-BFE5-4598-998F-C2857039426F}"/>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7E50B9E-AD14-448E-B2DF-ED1D0F490865}"/>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1F782020-9AE0-4B20-ACD4-057C60173A6C}"/>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E1A502D-7651-4CBE-81DE-FF4F102DAA73}"/>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4C29AAF-4E83-44DA-A084-3FF3C70F6155}"/>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C5616E9-1DAC-4713-A257-8682DD24AC5C}"/>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CDC726D-AB0E-4ED3-82DB-9DD54ADB100A}"/>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2F1E4A6-E07E-4550-AB72-53438E0C4F0E}"/>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6B638F82-2127-4858-AA45-F08A1CADABB9}"/>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028005E8-9894-4966-8BDE-95577A6039DC}"/>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FFBFEB2-9943-4D83-86DB-1A86AC15E8EF}"/>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67045F09-8CF5-4E51-A65C-54F8BF015868}"/>
              </a:ext>
              <a:ext uri="{C183D7F6-B498-43B3-948B-1728B52AA6E4}">
                <adec:decorative xmlns:adec="http://schemas.microsoft.com/office/drawing/2017/decorative" val="1"/>
              </a:ext>
            </a:extLst>
          </p:cNvPr>
          <p:cNvGrpSpPr/>
          <p:nvPr userDrawn="1"/>
        </p:nvGrpSpPr>
        <p:grpSpPr>
          <a:xfrm>
            <a:off x="1872910" y="2903401"/>
            <a:ext cx="8858463" cy="174171"/>
            <a:chOff x="1835966" y="4162015"/>
            <a:chExt cx="8858463" cy="174171"/>
          </a:xfrm>
        </p:grpSpPr>
        <p:sp>
          <p:nvSpPr>
            <p:cNvPr id="135" name="Oval 234">
              <a:extLst>
                <a:ext uri="{FF2B5EF4-FFF2-40B4-BE49-F238E27FC236}">
                  <a16:creationId xmlns:a16="http://schemas.microsoft.com/office/drawing/2014/main" id="{09B4CFFD-0C29-4685-915E-4DC40D4DFD91}"/>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236">
              <a:extLst>
                <a:ext uri="{FF2B5EF4-FFF2-40B4-BE49-F238E27FC236}">
                  <a16:creationId xmlns:a16="http://schemas.microsoft.com/office/drawing/2014/main" id="{736381B7-7D05-4040-9A1B-1918415768F3}"/>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Oval 238">
              <a:extLst>
                <a:ext uri="{FF2B5EF4-FFF2-40B4-BE49-F238E27FC236}">
                  <a16:creationId xmlns:a16="http://schemas.microsoft.com/office/drawing/2014/main" id="{4F77152F-41F4-45EC-B530-B38C5111C2BA}"/>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240">
              <a:extLst>
                <a:ext uri="{FF2B5EF4-FFF2-40B4-BE49-F238E27FC236}">
                  <a16:creationId xmlns:a16="http://schemas.microsoft.com/office/drawing/2014/main" id="{8FB428D5-0A0E-4CF3-A223-9F4F7B386105}"/>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242">
              <a:extLst>
                <a:ext uri="{FF2B5EF4-FFF2-40B4-BE49-F238E27FC236}">
                  <a16:creationId xmlns:a16="http://schemas.microsoft.com/office/drawing/2014/main" id="{A4275727-B33C-4EB0-9E6E-7CE33560321C}"/>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244">
              <a:extLst>
                <a:ext uri="{FF2B5EF4-FFF2-40B4-BE49-F238E27FC236}">
                  <a16:creationId xmlns:a16="http://schemas.microsoft.com/office/drawing/2014/main" id="{7998F366-05B2-42D3-9B4E-CD7F91FB9396}"/>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246">
              <a:extLst>
                <a:ext uri="{FF2B5EF4-FFF2-40B4-BE49-F238E27FC236}">
                  <a16:creationId xmlns:a16="http://schemas.microsoft.com/office/drawing/2014/main" id="{8593BF6C-17E2-4AB7-85D7-0B93D2376884}"/>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2" name="Oval 248">
              <a:extLst>
                <a:ext uri="{FF2B5EF4-FFF2-40B4-BE49-F238E27FC236}">
                  <a16:creationId xmlns:a16="http://schemas.microsoft.com/office/drawing/2014/main" id="{74F85EBE-E43B-4B81-85F1-89969EC56D55}"/>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250">
              <a:extLst>
                <a:ext uri="{FF2B5EF4-FFF2-40B4-BE49-F238E27FC236}">
                  <a16:creationId xmlns:a16="http://schemas.microsoft.com/office/drawing/2014/main" id="{16C21525-8829-45F3-8C9F-05274678E7C1}"/>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252">
              <a:extLst>
                <a:ext uri="{FF2B5EF4-FFF2-40B4-BE49-F238E27FC236}">
                  <a16:creationId xmlns:a16="http://schemas.microsoft.com/office/drawing/2014/main" id="{8FFF03BC-2EFF-4AF5-B788-A1FEA5378092}"/>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254">
              <a:extLst>
                <a:ext uri="{FF2B5EF4-FFF2-40B4-BE49-F238E27FC236}">
                  <a16:creationId xmlns:a16="http://schemas.microsoft.com/office/drawing/2014/main" id="{D811BD14-6461-4DD9-9A2C-BFC2C955390B}"/>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256">
              <a:extLst>
                <a:ext uri="{FF2B5EF4-FFF2-40B4-BE49-F238E27FC236}">
                  <a16:creationId xmlns:a16="http://schemas.microsoft.com/office/drawing/2014/main" id="{929BB859-9DB9-433D-8C7B-91E7FED48B59}"/>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9" name="Graphic 158">
            <a:extLst>
              <a:ext uri="{FF2B5EF4-FFF2-40B4-BE49-F238E27FC236}">
                <a16:creationId xmlns:a16="http://schemas.microsoft.com/office/drawing/2014/main" id="{A24C8354-AD07-4B50-9334-314D6B2B10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6237133"/>
            <a:ext cx="12191999" cy="620867"/>
          </a:xfrm>
          <a:prstGeom prst="rect">
            <a:avLst/>
          </a:prstGeom>
        </p:spPr>
      </p:pic>
      <p:sp>
        <p:nvSpPr>
          <p:cNvPr id="160" name="Date Placeholder 2">
            <a:extLst>
              <a:ext uri="{FF2B5EF4-FFF2-40B4-BE49-F238E27FC236}">
                <a16:creationId xmlns:a16="http://schemas.microsoft.com/office/drawing/2014/main" id="{D3F09D93-A56A-41E4-A3BA-42472B0A3850}"/>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161" name="Footer Placeholder 3">
            <a:extLst>
              <a:ext uri="{FF2B5EF4-FFF2-40B4-BE49-F238E27FC236}">
                <a16:creationId xmlns:a16="http://schemas.microsoft.com/office/drawing/2014/main" id="{5951592E-5737-43C9-B6B0-D134076610B8}"/>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Pitch deck</a:t>
            </a:r>
          </a:p>
        </p:txBody>
      </p:sp>
      <p:sp>
        <p:nvSpPr>
          <p:cNvPr id="162" name="Slide Number Placeholder 4">
            <a:extLst>
              <a:ext uri="{FF2B5EF4-FFF2-40B4-BE49-F238E27FC236}">
                <a16:creationId xmlns:a16="http://schemas.microsoft.com/office/drawing/2014/main" id="{3B542197-0399-4FBD-A10C-B97A68AA2A07}"/>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7062562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6D4A-16D3-4C35-A383-2DF039D54CF4}"/>
              </a:ext>
            </a:extLst>
          </p:cNvPr>
          <p:cNvSpPr>
            <a:spLocks noGrp="1"/>
          </p:cNvSpPr>
          <p:nvPr>
            <p:ph type="title" hasCustomPrompt="1"/>
          </p:nvPr>
        </p:nvSpPr>
        <p:spPr>
          <a:xfrm>
            <a:off x="819728" y="317739"/>
            <a:ext cx="4114800" cy="623923"/>
          </a:xfrm>
          <a:prstGeom prst="rect">
            <a:avLst/>
          </a:prstGeom>
        </p:spPr>
        <p:txBody>
          <a:bodyPr anchor="ctr"/>
          <a:lstStyle>
            <a:lvl1pPr>
              <a:defRPr sz="2400" cap="all" spc="100" baseline="0">
                <a:solidFill>
                  <a:schemeClr val="tx2"/>
                </a:solidFill>
              </a:defRPr>
            </a:lvl1pPr>
          </a:lstStyle>
          <a:p>
            <a:r>
              <a:rPr lang="en-US" dirty="0"/>
              <a:t>Click to add title</a:t>
            </a:r>
          </a:p>
        </p:txBody>
      </p:sp>
      <p:sp>
        <p:nvSpPr>
          <p:cNvPr id="10" name="Content Placeholder 9">
            <a:extLst>
              <a:ext uri="{FF2B5EF4-FFF2-40B4-BE49-F238E27FC236}">
                <a16:creationId xmlns:a16="http://schemas.microsoft.com/office/drawing/2014/main" id="{FF255611-8280-41F3-A5FA-821E144AEAE7}"/>
              </a:ext>
            </a:extLst>
          </p:cNvPr>
          <p:cNvSpPr>
            <a:spLocks noGrp="1"/>
          </p:cNvSpPr>
          <p:nvPr>
            <p:ph sz="quarter" idx="15" hasCustomPrompt="1"/>
          </p:nvPr>
        </p:nvSpPr>
        <p:spPr>
          <a:xfrm>
            <a:off x="914400" y="905856"/>
            <a:ext cx="5759450" cy="5047269"/>
          </a:xfrm>
          <a:prstGeom prst="rect">
            <a:avLst/>
          </a:prstGeom>
        </p:spPr>
        <p:txBody>
          <a:bodyPr/>
          <a:lstStyle>
            <a:lvl1pPr marL="0" indent="0">
              <a:buNone/>
              <a:defRPr sz="1800" cap="all" baseline="0">
                <a:solidFill>
                  <a:schemeClr val="accent5">
                    <a:lumMod val="50000"/>
                  </a:schemeClr>
                </a:solidFill>
              </a:defRPr>
            </a:lvl1pPr>
            <a:lvl2pPr marL="457200" indent="0">
              <a:buNone/>
              <a:defRPr sz="1600" cap="all" baseline="0">
                <a:solidFill>
                  <a:schemeClr val="accent5">
                    <a:lumMod val="50000"/>
                  </a:schemeClr>
                </a:solidFill>
              </a:defRPr>
            </a:lvl2pPr>
            <a:lvl3pPr marL="914400" indent="0">
              <a:buNone/>
              <a:defRPr sz="1400" cap="all" baseline="0">
                <a:solidFill>
                  <a:schemeClr val="accent5">
                    <a:lumMod val="50000"/>
                  </a:schemeClr>
                </a:solidFill>
              </a:defRPr>
            </a:lvl3pPr>
            <a:lvl4pPr marL="1371600" indent="0">
              <a:buNone/>
              <a:defRPr sz="1200" cap="all" baseline="0">
                <a:solidFill>
                  <a:schemeClr val="accent5">
                    <a:lumMod val="50000"/>
                  </a:schemeClr>
                </a:solidFill>
              </a:defRPr>
            </a:lvl4pPr>
            <a:lvl5pPr marL="1828800" indent="0">
              <a:buNone/>
              <a:defRPr sz="1200" cap="all" baseline="0">
                <a:solidFill>
                  <a:schemeClr val="accent5">
                    <a:lumMod val="50000"/>
                  </a:schemeClr>
                </a:solidFill>
              </a:defRPr>
            </a:lvl5pPr>
          </a:lstStyle>
          <a:p>
            <a:pPr lvl="0"/>
            <a:r>
              <a:rPr lang="en-US" dirty="0"/>
              <a:t>Click to add content</a:t>
            </a:r>
          </a:p>
        </p:txBody>
      </p:sp>
      <p:sp>
        <p:nvSpPr>
          <p:cNvPr id="3" name="Date Placeholder 2">
            <a:extLst>
              <a:ext uri="{FF2B5EF4-FFF2-40B4-BE49-F238E27FC236}">
                <a16:creationId xmlns:a16="http://schemas.microsoft.com/office/drawing/2014/main" id="{33453DB9-3C4B-4136-96D2-08A7D5AD418F}"/>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81464841-801A-499A-BFD2-9731D2D89C2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8" name="Picture Placeholder 8">
            <a:extLst>
              <a:ext uri="{FF2B5EF4-FFF2-40B4-BE49-F238E27FC236}">
                <a16:creationId xmlns:a16="http://schemas.microsoft.com/office/drawing/2014/main" id="{A6BF61C1-4A8C-44D4-901D-E065B7B42A25}"/>
              </a:ext>
            </a:extLst>
          </p:cNvPr>
          <p:cNvSpPr>
            <a:spLocks noGrp="1"/>
          </p:cNvSpPr>
          <p:nvPr>
            <p:ph type="pic" sz="quarter" idx="14" hasCustomPrompt="1"/>
          </p:nvPr>
        </p:nvSpPr>
        <p:spPr>
          <a:xfrm>
            <a:off x="7598229" y="0"/>
            <a:ext cx="4593770" cy="6858000"/>
          </a:xfrm>
          <a:prstGeom prst="rect">
            <a:avLst/>
          </a:prstGeom>
        </p:spPr>
        <p:txBody>
          <a:bodyPr/>
          <a:lstStyle>
            <a:lvl1pPr marL="0" indent="0" algn="ctr">
              <a:buNone/>
              <a:defRPr/>
            </a:lvl1pPr>
          </a:lstStyle>
          <a:p>
            <a:r>
              <a:rPr lang="en-US" dirty="0"/>
              <a:t>Click to add photo</a:t>
            </a:r>
          </a:p>
        </p:txBody>
      </p:sp>
      <p:sp>
        <p:nvSpPr>
          <p:cNvPr id="5" name="Slide Number Placeholder 4">
            <a:extLst>
              <a:ext uri="{FF2B5EF4-FFF2-40B4-BE49-F238E27FC236}">
                <a16:creationId xmlns:a16="http://schemas.microsoft.com/office/drawing/2014/main" id="{F9C78F9D-CD73-4D53-A871-D6C0B643A68D}"/>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3788064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ur Team 4-Up">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7726902C-381D-4629-AF04-0689A76C513B}"/>
              </a:ext>
              <a:ext uri="{C183D7F6-B498-43B3-948B-1728B52AA6E4}">
                <adec:decorative xmlns:adec="http://schemas.microsoft.com/office/drawing/2017/decorative" val="1"/>
              </a:ext>
            </a:extLst>
          </p:cNvPr>
          <p:cNvSpPr/>
          <p:nvPr userDrawn="1"/>
        </p:nvSpPr>
        <p:spPr>
          <a:xfrm>
            <a:off x="-1" y="4354286"/>
            <a:ext cx="12192001" cy="2503713"/>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80C3F3-53A4-4049-96CE-C6C4EB9DA62C}"/>
              </a:ext>
            </a:extLst>
          </p:cNvPr>
          <p:cNvSpPr>
            <a:spLocks noGrp="1"/>
          </p:cNvSpPr>
          <p:nvPr>
            <p:ph type="title" hasCustomPrompt="1"/>
          </p:nvPr>
        </p:nvSpPr>
        <p:spPr>
          <a:xfrm>
            <a:off x="4038600" y="544286"/>
            <a:ext cx="4114800" cy="747929"/>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10" name="Picture Placeholder 9">
            <a:extLst>
              <a:ext uri="{FF2B5EF4-FFF2-40B4-BE49-F238E27FC236}">
                <a16:creationId xmlns:a16="http://schemas.microsoft.com/office/drawing/2014/main" id="{3F669E6E-28BD-4FC9-BFB3-B42707D25AE2}"/>
              </a:ext>
            </a:extLst>
          </p:cNvPr>
          <p:cNvSpPr>
            <a:spLocks noGrp="1"/>
          </p:cNvSpPr>
          <p:nvPr>
            <p:ph type="pic" sz="quarter" idx="14" hasCustomPrompt="1"/>
          </p:nvPr>
        </p:nvSpPr>
        <p:spPr>
          <a:xfrm>
            <a:off x="897731" y="2427897"/>
            <a:ext cx="2099702" cy="211522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a16="http://schemas.microsoft.com/office/drawing/2014/main" id="{B0CE1D3C-6E95-41C8-9202-B6BACEA97CBA}"/>
              </a:ext>
            </a:extLst>
          </p:cNvPr>
          <p:cNvSpPr>
            <a:spLocks noGrp="1"/>
          </p:cNvSpPr>
          <p:nvPr>
            <p:ph type="body" sz="quarter" idx="18" hasCustomPrompt="1"/>
          </p:nvPr>
        </p:nvSpPr>
        <p:spPr>
          <a:xfrm>
            <a:off x="703729"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15" name="Text Placeholder 10">
            <a:extLst>
              <a:ext uri="{FF2B5EF4-FFF2-40B4-BE49-F238E27FC236}">
                <a16:creationId xmlns:a16="http://schemas.microsoft.com/office/drawing/2014/main" id="{A90F4B16-F669-4D35-8B6D-5DE38097DD9A}"/>
              </a:ext>
            </a:extLst>
          </p:cNvPr>
          <p:cNvSpPr>
            <a:spLocks noGrp="1"/>
          </p:cNvSpPr>
          <p:nvPr>
            <p:ph type="body" sz="quarter" idx="19" hasCustomPrompt="1"/>
          </p:nvPr>
        </p:nvSpPr>
        <p:spPr>
          <a:xfrm>
            <a:off x="703728"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17" name="Rectangle 16">
            <a:extLst>
              <a:ext uri="{FF2B5EF4-FFF2-40B4-BE49-F238E27FC236}">
                <a16:creationId xmlns:a16="http://schemas.microsoft.com/office/drawing/2014/main" id="{E90D56BE-BB71-4ADC-B308-883B7BB63CDE}"/>
              </a:ext>
              <a:ext uri="{C183D7F6-B498-43B3-948B-1728B52AA6E4}">
                <adec:decorative xmlns:adec="http://schemas.microsoft.com/office/drawing/2017/decorative" val="1"/>
              </a:ext>
            </a:extLst>
          </p:cNvPr>
          <p:cNvSpPr/>
          <p:nvPr userDrawn="1"/>
        </p:nvSpPr>
        <p:spPr>
          <a:xfrm>
            <a:off x="703729"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Picture Placeholder 9">
            <a:extLst>
              <a:ext uri="{FF2B5EF4-FFF2-40B4-BE49-F238E27FC236}">
                <a16:creationId xmlns:a16="http://schemas.microsoft.com/office/drawing/2014/main" id="{24532133-7BD7-49DF-96C1-B4A992CE4DF0}"/>
              </a:ext>
            </a:extLst>
          </p:cNvPr>
          <p:cNvSpPr>
            <a:spLocks noGrp="1"/>
          </p:cNvSpPr>
          <p:nvPr>
            <p:ph type="pic" sz="quarter" idx="20" hasCustomPrompt="1"/>
          </p:nvPr>
        </p:nvSpPr>
        <p:spPr>
          <a:xfrm>
            <a:off x="3667826" y="2427897"/>
            <a:ext cx="2099702" cy="2115227"/>
          </a:xfrm>
          <a:prstGeom prst="rect">
            <a:avLst/>
          </a:prstGeom>
        </p:spPr>
        <p:txBody>
          <a:bodyPr/>
          <a:lstStyle>
            <a:lvl1pPr marL="0" indent="0" algn="ctr">
              <a:buNone/>
              <a:defRPr/>
            </a:lvl1pPr>
          </a:lstStyle>
          <a:p>
            <a:r>
              <a:rPr lang="en-US" dirty="0"/>
              <a:t>Click to add photo</a:t>
            </a:r>
          </a:p>
        </p:txBody>
      </p:sp>
      <p:sp>
        <p:nvSpPr>
          <p:cNvPr id="19" name="Rectangle 18">
            <a:extLst>
              <a:ext uri="{FF2B5EF4-FFF2-40B4-BE49-F238E27FC236}">
                <a16:creationId xmlns:a16="http://schemas.microsoft.com/office/drawing/2014/main" id="{4AF4F5B9-821C-4A57-B5E2-055949CECC07}"/>
              </a:ext>
              <a:ext uri="{C183D7F6-B498-43B3-948B-1728B52AA6E4}">
                <adec:decorative xmlns:adec="http://schemas.microsoft.com/office/drawing/2017/decorative" val="1"/>
              </a:ext>
            </a:extLst>
          </p:cNvPr>
          <p:cNvSpPr/>
          <p:nvPr userDrawn="1"/>
        </p:nvSpPr>
        <p:spPr>
          <a:xfrm>
            <a:off x="3473824"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 Placeholder 10">
            <a:extLst>
              <a:ext uri="{FF2B5EF4-FFF2-40B4-BE49-F238E27FC236}">
                <a16:creationId xmlns:a16="http://schemas.microsoft.com/office/drawing/2014/main" id="{63893EB3-C98E-4A69-A71C-7C922128375E}"/>
              </a:ext>
            </a:extLst>
          </p:cNvPr>
          <p:cNvSpPr>
            <a:spLocks noGrp="1"/>
          </p:cNvSpPr>
          <p:nvPr>
            <p:ph type="body" sz="quarter" idx="23" hasCustomPrompt="1"/>
          </p:nvPr>
        </p:nvSpPr>
        <p:spPr>
          <a:xfrm>
            <a:off x="3473826"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27" name="Text Placeholder 10">
            <a:extLst>
              <a:ext uri="{FF2B5EF4-FFF2-40B4-BE49-F238E27FC236}">
                <a16:creationId xmlns:a16="http://schemas.microsoft.com/office/drawing/2014/main" id="{5D0352AF-E877-45F2-9868-A8A1E017A91E}"/>
              </a:ext>
            </a:extLst>
          </p:cNvPr>
          <p:cNvSpPr>
            <a:spLocks noGrp="1"/>
          </p:cNvSpPr>
          <p:nvPr>
            <p:ph type="body" sz="quarter" idx="24" hasCustomPrompt="1"/>
          </p:nvPr>
        </p:nvSpPr>
        <p:spPr>
          <a:xfrm>
            <a:off x="3473825"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20" name="Picture Placeholder 9">
            <a:extLst>
              <a:ext uri="{FF2B5EF4-FFF2-40B4-BE49-F238E27FC236}">
                <a16:creationId xmlns:a16="http://schemas.microsoft.com/office/drawing/2014/main" id="{750DAF93-603B-44B6-99DC-79A63DC3A1F4}"/>
              </a:ext>
            </a:extLst>
          </p:cNvPr>
          <p:cNvSpPr>
            <a:spLocks noGrp="1"/>
          </p:cNvSpPr>
          <p:nvPr>
            <p:ph type="pic" sz="quarter" idx="21" hasCustomPrompt="1"/>
          </p:nvPr>
        </p:nvSpPr>
        <p:spPr>
          <a:xfrm>
            <a:off x="6437921" y="2427897"/>
            <a:ext cx="2099702" cy="2115227"/>
          </a:xfrm>
          <a:prstGeom prst="rect">
            <a:avLst/>
          </a:prstGeom>
        </p:spPr>
        <p:txBody>
          <a:bodyPr/>
          <a:lstStyle>
            <a:lvl1pPr marL="0" indent="0" algn="ctr">
              <a:buNone/>
              <a:defRPr/>
            </a:lvl1pPr>
          </a:lstStyle>
          <a:p>
            <a:r>
              <a:rPr lang="en-US" dirty="0"/>
              <a:t>Click to add photo</a:t>
            </a:r>
          </a:p>
        </p:txBody>
      </p:sp>
      <p:sp>
        <p:nvSpPr>
          <p:cNvPr id="21" name="Rectangle 20">
            <a:extLst>
              <a:ext uri="{FF2B5EF4-FFF2-40B4-BE49-F238E27FC236}">
                <a16:creationId xmlns:a16="http://schemas.microsoft.com/office/drawing/2014/main" id="{C372AD67-26BA-4843-BAFE-B661A05BBE9D}"/>
              </a:ext>
              <a:ext uri="{C183D7F6-B498-43B3-948B-1728B52AA6E4}">
                <adec:decorative xmlns:adec="http://schemas.microsoft.com/office/drawing/2017/decorative" val="1"/>
              </a:ext>
            </a:extLst>
          </p:cNvPr>
          <p:cNvSpPr/>
          <p:nvPr userDrawn="1"/>
        </p:nvSpPr>
        <p:spPr>
          <a:xfrm>
            <a:off x="6243919"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E0EAD7F-FBD0-4EA0-A7E7-5E65604B4716}"/>
              </a:ext>
              <a:ext uri="{C183D7F6-B498-43B3-948B-1728B52AA6E4}">
                <adec:decorative xmlns:adec="http://schemas.microsoft.com/office/drawing/2017/decorative" val="1"/>
              </a:ext>
            </a:extLst>
          </p:cNvPr>
          <p:cNvSpPr/>
          <p:nvPr userDrawn="1"/>
        </p:nvSpPr>
        <p:spPr>
          <a:xfrm>
            <a:off x="9014014"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10">
            <a:extLst>
              <a:ext uri="{FF2B5EF4-FFF2-40B4-BE49-F238E27FC236}">
                <a16:creationId xmlns:a16="http://schemas.microsoft.com/office/drawing/2014/main" id="{DA3EAA29-D608-4031-9C0E-0610D1886CA5}"/>
              </a:ext>
            </a:extLst>
          </p:cNvPr>
          <p:cNvSpPr>
            <a:spLocks noGrp="1"/>
          </p:cNvSpPr>
          <p:nvPr>
            <p:ph type="body" sz="quarter" idx="25" hasCustomPrompt="1"/>
          </p:nvPr>
        </p:nvSpPr>
        <p:spPr>
          <a:xfrm>
            <a:off x="6243921"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29" name="Text Placeholder 10">
            <a:extLst>
              <a:ext uri="{FF2B5EF4-FFF2-40B4-BE49-F238E27FC236}">
                <a16:creationId xmlns:a16="http://schemas.microsoft.com/office/drawing/2014/main" id="{1DC4676B-9880-4C33-A8A2-88FB0944CF3B}"/>
              </a:ext>
            </a:extLst>
          </p:cNvPr>
          <p:cNvSpPr>
            <a:spLocks noGrp="1"/>
          </p:cNvSpPr>
          <p:nvPr>
            <p:ph type="body" sz="quarter" idx="26" hasCustomPrompt="1"/>
          </p:nvPr>
        </p:nvSpPr>
        <p:spPr>
          <a:xfrm>
            <a:off x="6243920"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24" name="Picture Placeholder 9">
            <a:extLst>
              <a:ext uri="{FF2B5EF4-FFF2-40B4-BE49-F238E27FC236}">
                <a16:creationId xmlns:a16="http://schemas.microsoft.com/office/drawing/2014/main" id="{AF6D479F-D265-4CD5-88BE-FC37AFC5FF4B}"/>
              </a:ext>
            </a:extLst>
          </p:cNvPr>
          <p:cNvSpPr>
            <a:spLocks noGrp="1"/>
          </p:cNvSpPr>
          <p:nvPr>
            <p:ph type="pic" sz="quarter" idx="22" hasCustomPrompt="1"/>
          </p:nvPr>
        </p:nvSpPr>
        <p:spPr>
          <a:xfrm>
            <a:off x="9208016" y="2427897"/>
            <a:ext cx="2099702" cy="2115227"/>
          </a:xfrm>
          <a:prstGeom prst="rect">
            <a:avLst/>
          </a:prstGeom>
        </p:spPr>
        <p:txBody>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ED618ADF-296A-4300-A8AE-A1837B390A9F}"/>
              </a:ext>
            </a:extLst>
          </p:cNvPr>
          <p:cNvSpPr>
            <a:spLocks noGrp="1"/>
          </p:cNvSpPr>
          <p:nvPr>
            <p:ph type="body" sz="quarter" idx="27" hasCustomPrompt="1"/>
          </p:nvPr>
        </p:nvSpPr>
        <p:spPr>
          <a:xfrm>
            <a:off x="9014015"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31" name="Text Placeholder 10">
            <a:extLst>
              <a:ext uri="{FF2B5EF4-FFF2-40B4-BE49-F238E27FC236}">
                <a16:creationId xmlns:a16="http://schemas.microsoft.com/office/drawing/2014/main" id="{CA503612-3331-4786-8298-4A1E0C1C75DD}"/>
              </a:ext>
            </a:extLst>
          </p:cNvPr>
          <p:cNvSpPr>
            <a:spLocks noGrp="1"/>
          </p:cNvSpPr>
          <p:nvPr>
            <p:ph type="body" sz="quarter" idx="28" hasCustomPrompt="1"/>
          </p:nvPr>
        </p:nvSpPr>
        <p:spPr>
          <a:xfrm>
            <a:off x="9014014"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3" name="Date Placeholder 2">
            <a:extLst>
              <a:ext uri="{FF2B5EF4-FFF2-40B4-BE49-F238E27FC236}">
                <a16:creationId xmlns:a16="http://schemas.microsoft.com/office/drawing/2014/main" id="{75A1D0F5-2B0B-4318-B5DC-AECB09851E41}"/>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E63A8939-F5BE-47FA-AE2F-AF66C45B135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798A3F37-FB91-4420-832B-EA39AE37BFF9}"/>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7232596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ur Team 8-Up">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B70B2057-9B78-4391-A15F-27A41A72F11D}"/>
              </a:ext>
              <a:ext uri="{C183D7F6-B498-43B3-948B-1728B52AA6E4}">
                <adec:decorative xmlns:adec="http://schemas.microsoft.com/office/drawing/2017/decorative" val="1"/>
              </a:ext>
            </a:extLst>
          </p:cNvPr>
          <p:cNvSpPr/>
          <p:nvPr userDrawn="1"/>
        </p:nvSpPr>
        <p:spPr>
          <a:xfrm>
            <a:off x="-1" y="4354286"/>
            <a:ext cx="12192001" cy="2503713"/>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B059CD-37AB-48A3-9976-0B38FF7A5A95}"/>
              </a:ext>
            </a:extLst>
          </p:cNvPr>
          <p:cNvSpPr>
            <a:spLocks noGrp="1"/>
          </p:cNvSpPr>
          <p:nvPr>
            <p:ph type="title" hasCustomPrompt="1"/>
          </p:nvPr>
        </p:nvSpPr>
        <p:spPr>
          <a:xfrm>
            <a:off x="4097106" y="589720"/>
            <a:ext cx="4006114" cy="657784"/>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10" name="Picture Placeholder 9">
            <a:extLst>
              <a:ext uri="{FF2B5EF4-FFF2-40B4-BE49-F238E27FC236}">
                <a16:creationId xmlns:a16="http://schemas.microsoft.com/office/drawing/2014/main" id="{236E0B0A-0B1B-438D-8971-570ACA956B88}"/>
              </a:ext>
            </a:extLst>
          </p:cNvPr>
          <p:cNvSpPr>
            <a:spLocks noGrp="1"/>
          </p:cNvSpPr>
          <p:nvPr>
            <p:ph type="pic" sz="quarter" idx="14" hasCustomPrompt="1"/>
          </p:nvPr>
        </p:nvSpPr>
        <p:spPr>
          <a:xfrm>
            <a:off x="1564029" y="1862038"/>
            <a:ext cx="1243292" cy="1144666"/>
          </a:xfrm>
          <a:prstGeom prst="rect">
            <a:avLst/>
          </a:prstGeom>
        </p:spPr>
        <p:txBody>
          <a:bodyPr/>
          <a:lstStyle>
            <a:lvl1pPr marL="0" indent="0" algn="ctr">
              <a:buNone/>
              <a:defRPr/>
            </a:lvl1pPr>
          </a:lstStyle>
          <a:p>
            <a:r>
              <a:rPr lang="en-US" dirty="0"/>
              <a:t>Click to add photo</a:t>
            </a:r>
          </a:p>
        </p:txBody>
      </p:sp>
      <p:sp>
        <p:nvSpPr>
          <p:cNvPr id="11" name="Rectangle 10">
            <a:extLst>
              <a:ext uri="{FF2B5EF4-FFF2-40B4-BE49-F238E27FC236}">
                <a16:creationId xmlns:a16="http://schemas.microsoft.com/office/drawing/2014/main" id="{21FB8438-2DA4-4B23-ACCD-3DEADF3E753E}"/>
              </a:ext>
              <a:ext uri="{C183D7F6-B498-43B3-948B-1728B52AA6E4}">
                <adec:decorative xmlns:adec="http://schemas.microsoft.com/office/drawing/2017/decorative" val="1"/>
              </a:ext>
            </a:extLst>
          </p:cNvPr>
          <p:cNvSpPr/>
          <p:nvPr userDrawn="1"/>
        </p:nvSpPr>
        <p:spPr>
          <a:xfrm>
            <a:off x="1449156"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 Placeholder 10">
            <a:extLst>
              <a:ext uri="{FF2B5EF4-FFF2-40B4-BE49-F238E27FC236}">
                <a16:creationId xmlns:a16="http://schemas.microsoft.com/office/drawing/2014/main" id="{3E63EE1F-208F-40D0-9307-47F66C8581BD}"/>
              </a:ext>
            </a:extLst>
          </p:cNvPr>
          <p:cNvSpPr>
            <a:spLocks noGrp="1"/>
          </p:cNvSpPr>
          <p:nvPr>
            <p:ph type="body" sz="quarter" idx="22" hasCustomPrompt="1"/>
          </p:nvPr>
        </p:nvSpPr>
        <p:spPr>
          <a:xfrm>
            <a:off x="1028073"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47" name="Text Placeholder 10">
            <a:extLst>
              <a:ext uri="{FF2B5EF4-FFF2-40B4-BE49-F238E27FC236}">
                <a16:creationId xmlns:a16="http://schemas.microsoft.com/office/drawing/2014/main" id="{40F7C878-62A1-4A30-AA27-C5F502C8D315}"/>
              </a:ext>
            </a:extLst>
          </p:cNvPr>
          <p:cNvSpPr>
            <a:spLocks noGrp="1"/>
          </p:cNvSpPr>
          <p:nvPr>
            <p:ph type="body" sz="quarter" idx="23" hasCustomPrompt="1"/>
          </p:nvPr>
        </p:nvSpPr>
        <p:spPr>
          <a:xfrm>
            <a:off x="1028073"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48" name="Picture Placeholder 9">
            <a:extLst>
              <a:ext uri="{FF2B5EF4-FFF2-40B4-BE49-F238E27FC236}">
                <a16:creationId xmlns:a16="http://schemas.microsoft.com/office/drawing/2014/main" id="{5D495D18-EB49-4AD5-A7EE-1E6D2496B69A}"/>
              </a:ext>
            </a:extLst>
          </p:cNvPr>
          <p:cNvSpPr>
            <a:spLocks noGrp="1"/>
          </p:cNvSpPr>
          <p:nvPr>
            <p:ph type="pic" sz="quarter" idx="24" hasCustomPrompt="1"/>
          </p:nvPr>
        </p:nvSpPr>
        <p:spPr>
          <a:xfrm>
            <a:off x="4211979" y="1862038"/>
            <a:ext cx="1243292" cy="1144666"/>
          </a:xfrm>
          <a:prstGeom prst="rect">
            <a:avLst/>
          </a:prstGeom>
        </p:spPr>
        <p:txBody>
          <a:bodyPr/>
          <a:lstStyle>
            <a:lvl1pPr marL="0" indent="0" algn="ctr">
              <a:buNone/>
              <a:defRPr/>
            </a:lvl1pPr>
          </a:lstStyle>
          <a:p>
            <a:r>
              <a:rPr lang="en-US" dirty="0"/>
              <a:t>Click to add photo</a:t>
            </a:r>
          </a:p>
        </p:txBody>
      </p:sp>
      <p:sp>
        <p:nvSpPr>
          <p:cNvPr id="49" name="Rectangle 48">
            <a:extLst>
              <a:ext uri="{FF2B5EF4-FFF2-40B4-BE49-F238E27FC236}">
                <a16:creationId xmlns:a16="http://schemas.microsoft.com/office/drawing/2014/main" id="{9248BBAE-0CA8-464A-A4E0-AB7D697DA0F5}"/>
              </a:ext>
              <a:ext uri="{C183D7F6-B498-43B3-948B-1728B52AA6E4}">
                <adec:decorative xmlns:adec="http://schemas.microsoft.com/office/drawing/2017/decorative" val="1"/>
              </a:ext>
            </a:extLst>
          </p:cNvPr>
          <p:cNvSpPr/>
          <p:nvPr userDrawn="1"/>
        </p:nvSpPr>
        <p:spPr>
          <a:xfrm>
            <a:off x="4097106"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ext Placeholder 10">
            <a:extLst>
              <a:ext uri="{FF2B5EF4-FFF2-40B4-BE49-F238E27FC236}">
                <a16:creationId xmlns:a16="http://schemas.microsoft.com/office/drawing/2014/main" id="{03551339-A94F-4674-8165-3BFA78946D07}"/>
              </a:ext>
            </a:extLst>
          </p:cNvPr>
          <p:cNvSpPr>
            <a:spLocks noGrp="1"/>
          </p:cNvSpPr>
          <p:nvPr>
            <p:ph type="body" sz="quarter" idx="25" hasCustomPrompt="1"/>
          </p:nvPr>
        </p:nvSpPr>
        <p:spPr>
          <a:xfrm>
            <a:off x="3676023"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1" name="Text Placeholder 10">
            <a:extLst>
              <a:ext uri="{FF2B5EF4-FFF2-40B4-BE49-F238E27FC236}">
                <a16:creationId xmlns:a16="http://schemas.microsoft.com/office/drawing/2014/main" id="{D1839C5B-C216-4FB8-A285-4D99AF56E826}"/>
              </a:ext>
            </a:extLst>
          </p:cNvPr>
          <p:cNvSpPr>
            <a:spLocks noGrp="1"/>
          </p:cNvSpPr>
          <p:nvPr>
            <p:ph type="body" sz="quarter" idx="26" hasCustomPrompt="1"/>
          </p:nvPr>
        </p:nvSpPr>
        <p:spPr>
          <a:xfrm>
            <a:off x="3676023"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52" name="Picture Placeholder 9">
            <a:extLst>
              <a:ext uri="{FF2B5EF4-FFF2-40B4-BE49-F238E27FC236}">
                <a16:creationId xmlns:a16="http://schemas.microsoft.com/office/drawing/2014/main" id="{ACA22B55-1DD2-4FE6-95FC-D8BC2BBECF0A}"/>
              </a:ext>
            </a:extLst>
          </p:cNvPr>
          <p:cNvSpPr>
            <a:spLocks noGrp="1"/>
          </p:cNvSpPr>
          <p:nvPr>
            <p:ph type="pic" sz="quarter" idx="27" hasCustomPrompt="1"/>
          </p:nvPr>
        </p:nvSpPr>
        <p:spPr>
          <a:xfrm>
            <a:off x="6859928" y="1862038"/>
            <a:ext cx="1243292" cy="1144666"/>
          </a:xfrm>
          <a:prstGeom prst="rect">
            <a:avLst/>
          </a:prstGeom>
        </p:spPr>
        <p:txBody>
          <a:bodyPr/>
          <a:lstStyle>
            <a:lvl1pPr marL="0" indent="0" algn="ctr">
              <a:buNone/>
              <a:defRPr/>
            </a:lvl1pPr>
          </a:lstStyle>
          <a:p>
            <a:r>
              <a:rPr lang="en-US" dirty="0"/>
              <a:t>Click to add photo</a:t>
            </a:r>
          </a:p>
        </p:txBody>
      </p:sp>
      <p:sp>
        <p:nvSpPr>
          <p:cNvPr id="53" name="Rectangle 52">
            <a:extLst>
              <a:ext uri="{FF2B5EF4-FFF2-40B4-BE49-F238E27FC236}">
                <a16:creationId xmlns:a16="http://schemas.microsoft.com/office/drawing/2014/main" id="{9473BE6D-AE02-42D4-838E-F7916980D8B2}"/>
              </a:ext>
              <a:ext uri="{C183D7F6-B498-43B3-948B-1728B52AA6E4}">
                <adec:decorative xmlns:adec="http://schemas.microsoft.com/office/drawing/2017/decorative" val="1"/>
              </a:ext>
            </a:extLst>
          </p:cNvPr>
          <p:cNvSpPr/>
          <p:nvPr userDrawn="1"/>
        </p:nvSpPr>
        <p:spPr>
          <a:xfrm>
            <a:off x="6745055"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 Placeholder 10">
            <a:extLst>
              <a:ext uri="{FF2B5EF4-FFF2-40B4-BE49-F238E27FC236}">
                <a16:creationId xmlns:a16="http://schemas.microsoft.com/office/drawing/2014/main" id="{35C2A2FE-AA36-4715-97F6-B743D26DE3F2}"/>
              </a:ext>
            </a:extLst>
          </p:cNvPr>
          <p:cNvSpPr>
            <a:spLocks noGrp="1"/>
          </p:cNvSpPr>
          <p:nvPr>
            <p:ph type="body" sz="quarter" idx="28" hasCustomPrompt="1"/>
          </p:nvPr>
        </p:nvSpPr>
        <p:spPr>
          <a:xfrm>
            <a:off x="6323972"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5" name="Text Placeholder 10">
            <a:extLst>
              <a:ext uri="{FF2B5EF4-FFF2-40B4-BE49-F238E27FC236}">
                <a16:creationId xmlns:a16="http://schemas.microsoft.com/office/drawing/2014/main" id="{B98652DE-F8C8-4EA5-8CDA-9985B636DEA1}"/>
              </a:ext>
            </a:extLst>
          </p:cNvPr>
          <p:cNvSpPr>
            <a:spLocks noGrp="1"/>
          </p:cNvSpPr>
          <p:nvPr>
            <p:ph type="body" sz="quarter" idx="29" hasCustomPrompt="1"/>
          </p:nvPr>
        </p:nvSpPr>
        <p:spPr>
          <a:xfrm>
            <a:off x="6323972"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56" name="Picture Placeholder 9">
            <a:extLst>
              <a:ext uri="{FF2B5EF4-FFF2-40B4-BE49-F238E27FC236}">
                <a16:creationId xmlns:a16="http://schemas.microsoft.com/office/drawing/2014/main" id="{40C3D084-82F3-4C1C-95E8-56362097EDFB}"/>
              </a:ext>
            </a:extLst>
          </p:cNvPr>
          <p:cNvSpPr>
            <a:spLocks noGrp="1"/>
          </p:cNvSpPr>
          <p:nvPr>
            <p:ph type="pic" sz="quarter" idx="30" hasCustomPrompt="1"/>
          </p:nvPr>
        </p:nvSpPr>
        <p:spPr>
          <a:xfrm>
            <a:off x="9507876" y="1858432"/>
            <a:ext cx="1243292" cy="1144666"/>
          </a:xfrm>
          <a:prstGeom prst="rect">
            <a:avLst/>
          </a:prstGeom>
        </p:spPr>
        <p:txBody>
          <a:bodyPr/>
          <a:lstStyle>
            <a:lvl1pPr marL="0" indent="0" algn="ctr">
              <a:buNone/>
              <a:defRPr/>
            </a:lvl1pPr>
          </a:lstStyle>
          <a:p>
            <a:r>
              <a:rPr lang="en-US" dirty="0"/>
              <a:t>Click to add photo</a:t>
            </a:r>
          </a:p>
        </p:txBody>
      </p:sp>
      <p:sp>
        <p:nvSpPr>
          <p:cNvPr id="57" name="Rectangle 56">
            <a:extLst>
              <a:ext uri="{FF2B5EF4-FFF2-40B4-BE49-F238E27FC236}">
                <a16:creationId xmlns:a16="http://schemas.microsoft.com/office/drawing/2014/main" id="{E0EC4B6A-1FAA-43D1-9436-A3BFF08A8493}"/>
              </a:ext>
              <a:ext uri="{C183D7F6-B498-43B3-948B-1728B52AA6E4}">
                <adec:decorative xmlns:adec="http://schemas.microsoft.com/office/drawing/2017/decorative" val="1"/>
              </a:ext>
            </a:extLst>
          </p:cNvPr>
          <p:cNvSpPr/>
          <p:nvPr userDrawn="1"/>
        </p:nvSpPr>
        <p:spPr>
          <a:xfrm>
            <a:off x="9393003" y="1715538"/>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 Placeholder 10">
            <a:extLst>
              <a:ext uri="{FF2B5EF4-FFF2-40B4-BE49-F238E27FC236}">
                <a16:creationId xmlns:a16="http://schemas.microsoft.com/office/drawing/2014/main" id="{ABB7ACFA-C6F3-4D7A-A6D8-73035EF164D6}"/>
              </a:ext>
            </a:extLst>
          </p:cNvPr>
          <p:cNvSpPr>
            <a:spLocks noGrp="1"/>
          </p:cNvSpPr>
          <p:nvPr>
            <p:ph type="body" sz="quarter" idx="31" hasCustomPrompt="1"/>
          </p:nvPr>
        </p:nvSpPr>
        <p:spPr>
          <a:xfrm>
            <a:off x="8971920" y="3209081"/>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9" name="Text Placeholder 10">
            <a:extLst>
              <a:ext uri="{FF2B5EF4-FFF2-40B4-BE49-F238E27FC236}">
                <a16:creationId xmlns:a16="http://schemas.microsoft.com/office/drawing/2014/main" id="{F9CBC3B9-EDF1-45E0-BFBF-53888131CBA0}"/>
              </a:ext>
            </a:extLst>
          </p:cNvPr>
          <p:cNvSpPr>
            <a:spLocks noGrp="1"/>
          </p:cNvSpPr>
          <p:nvPr>
            <p:ph type="body" sz="quarter" idx="32" hasCustomPrompt="1"/>
          </p:nvPr>
        </p:nvSpPr>
        <p:spPr>
          <a:xfrm>
            <a:off x="8971920" y="3492671"/>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0" name="Picture Placeholder 9">
            <a:extLst>
              <a:ext uri="{FF2B5EF4-FFF2-40B4-BE49-F238E27FC236}">
                <a16:creationId xmlns:a16="http://schemas.microsoft.com/office/drawing/2014/main" id="{A7D13807-1ECF-4830-AB8D-D33E4F22330E}"/>
              </a:ext>
            </a:extLst>
          </p:cNvPr>
          <p:cNvSpPr>
            <a:spLocks noGrp="1"/>
          </p:cNvSpPr>
          <p:nvPr>
            <p:ph type="pic" sz="quarter" idx="33" hasCustomPrompt="1"/>
          </p:nvPr>
        </p:nvSpPr>
        <p:spPr>
          <a:xfrm>
            <a:off x="1564029" y="4129478"/>
            <a:ext cx="1243292" cy="1144666"/>
          </a:xfrm>
          <a:prstGeom prst="rect">
            <a:avLst/>
          </a:prstGeom>
        </p:spPr>
        <p:txBody>
          <a:bodyPr/>
          <a:lstStyle>
            <a:lvl1pPr marL="0" indent="0" algn="ctr">
              <a:buNone/>
              <a:defRPr/>
            </a:lvl1pPr>
          </a:lstStyle>
          <a:p>
            <a:r>
              <a:rPr lang="en-US" dirty="0"/>
              <a:t>Click to add photo</a:t>
            </a:r>
          </a:p>
        </p:txBody>
      </p:sp>
      <p:sp>
        <p:nvSpPr>
          <p:cNvPr id="61" name="Rectangle 60">
            <a:extLst>
              <a:ext uri="{FF2B5EF4-FFF2-40B4-BE49-F238E27FC236}">
                <a16:creationId xmlns:a16="http://schemas.microsoft.com/office/drawing/2014/main" id="{40E1F756-2737-4291-8D41-307BFE737E46}"/>
              </a:ext>
              <a:ext uri="{C183D7F6-B498-43B3-948B-1728B52AA6E4}">
                <adec:decorative xmlns:adec="http://schemas.microsoft.com/office/drawing/2017/decorative" val="1"/>
              </a:ext>
            </a:extLst>
          </p:cNvPr>
          <p:cNvSpPr/>
          <p:nvPr userDrawn="1"/>
        </p:nvSpPr>
        <p:spPr>
          <a:xfrm>
            <a:off x="1449156"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 Placeholder 10">
            <a:extLst>
              <a:ext uri="{FF2B5EF4-FFF2-40B4-BE49-F238E27FC236}">
                <a16:creationId xmlns:a16="http://schemas.microsoft.com/office/drawing/2014/main" id="{C5BD35EC-547F-4A42-85C6-E2C94C2A03CE}"/>
              </a:ext>
            </a:extLst>
          </p:cNvPr>
          <p:cNvSpPr>
            <a:spLocks noGrp="1"/>
          </p:cNvSpPr>
          <p:nvPr>
            <p:ph type="body" sz="quarter" idx="34" hasCustomPrompt="1"/>
          </p:nvPr>
        </p:nvSpPr>
        <p:spPr>
          <a:xfrm>
            <a:off x="1028073"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63" name="Text Placeholder 10">
            <a:extLst>
              <a:ext uri="{FF2B5EF4-FFF2-40B4-BE49-F238E27FC236}">
                <a16:creationId xmlns:a16="http://schemas.microsoft.com/office/drawing/2014/main" id="{D89797D3-65B3-414D-9657-B5DA3934914C}"/>
              </a:ext>
            </a:extLst>
          </p:cNvPr>
          <p:cNvSpPr>
            <a:spLocks noGrp="1"/>
          </p:cNvSpPr>
          <p:nvPr>
            <p:ph type="body" sz="quarter" idx="35" hasCustomPrompt="1"/>
          </p:nvPr>
        </p:nvSpPr>
        <p:spPr>
          <a:xfrm>
            <a:off x="1028073"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4" name="Picture Placeholder 9">
            <a:extLst>
              <a:ext uri="{FF2B5EF4-FFF2-40B4-BE49-F238E27FC236}">
                <a16:creationId xmlns:a16="http://schemas.microsoft.com/office/drawing/2014/main" id="{280147ED-89CE-475D-A96F-AA7A912E00B8}"/>
              </a:ext>
            </a:extLst>
          </p:cNvPr>
          <p:cNvSpPr>
            <a:spLocks noGrp="1"/>
          </p:cNvSpPr>
          <p:nvPr>
            <p:ph type="pic" sz="quarter" idx="36" hasCustomPrompt="1"/>
          </p:nvPr>
        </p:nvSpPr>
        <p:spPr>
          <a:xfrm>
            <a:off x="4211979" y="4129478"/>
            <a:ext cx="1243292" cy="1144666"/>
          </a:xfrm>
          <a:prstGeom prst="rect">
            <a:avLst/>
          </a:prstGeom>
        </p:spPr>
        <p:txBody>
          <a:bodyPr/>
          <a:lstStyle>
            <a:lvl1pPr marL="0" indent="0" algn="ctr">
              <a:buNone/>
              <a:defRPr/>
            </a:lvl1pPr>
          </a:lstStyle>
          <a:p>
            <a:r>
              <a:rPr lang="en-US" dirty="0"/>
              <a:t>Click to add photo</a:t>
            </a:r>
          </a:p>
        </p:txBody>
      </p:sp>
      <p:sp>
        <p:nvSpPr>
          <p:cNvPr id="65" name="Rectangle 64">
            <a:extLst>
              <a:ext uri="{FF2B5EF4-FFF2-40B4-BE49-F238E27FC236}">
                <a16:creationId xmlns:a16="http://schemas.microsoft.com/office/drawing/2014/main" id="{B10D74ED-CECE-4A22-B877-966D53821E46}"/>
              </a:ext>
              <a:ext uri="{C183D7F6-B498-43B3-948B-1728B52AA6E4}">
                <adec:decorative xmlns:adec="http://schemas.microsoft.com/office/drawing/2017/decorative" val="1"/>
              </a:ext>
            </a:extLst>
          </p:cNvPr>
          <p:cNvSpPr/>
          <p:nvPr userDrawn="1"/>
        </p:nvSpPr>
        <p:spPr>
          <a:xfrm>
            <a:off x="4097106"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 Placeholder 10">
            <a:extLst>
              <a:ext uri="{FF2B5EF4-FFF2-40B4-BE49-F238E27FC236}">
                <a16:creationId xmlns:a16="http://schemas.microsoft.com/office/drawing/2014/main" id="{0C937A25-DAA7-4478-ADF6-728F4D61897E}"/>
              </a:ext>
            </a:extLst>
          </p:cNvPr>
          <p:cNvSpPr>
            <a:spLocks noGrp="1"/>
          </p:cNvSpPr>
          <p:nvPr>
            <p:ph type="body" sz="quarter" idx="37" hasCustomPrompt="1"/>
          </p:nvPr>
        </p:nvSpPr>
        <p:spPr>
          <a:xfrm>
            <a:off x="3676023"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67" name="Text Placeholder 10">
            <a:extLst>
              <a:ext uri="{FF2B5EF4-FFF2-40B4-BE49-F238E27FC236}">
                <a16:creationId xmlns:a16="http://schemas.microsoft.com/office/drawing/2014/main" id="{8AB48703-9A4A-440C-9049-7FE889764E5D}"/>
              </a:ext>
            </a:extLst>
          </p:cNvPr>
          <p:cNvSpPr>
            <a:spLocks noGrp="1"/>
          </p:cNvSpPr>
          <p:nvPr>
            <p:ph type="body" sz="quarter" idx="38" hasCustomPrompt="1"/>
          </p:nvPr>
        </p:nvSpPr>
        <p:spPr>
          <a:xfrm>
            <a:off x="3676023"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8" name="Picture Placeholder 9">
            <a:extLst>
              <a:ext uri="{FF2B5EF4-FFF2-40B4-BE49-F238E27FC236}">
                <a16:creationId xmlns:a16="http://schemas.microsoft.com/office/drawing/2014/main" id="{5D9D5119-D677-47FD-AEEB-49FE4DDEF6B0}"/>
              </a:ext>
            </a:extLst>
          </p:cNvPr>
          <p:cNvSpPr>
            <a:spLocks noGrp="1"/>
          </p:cNvSpPr>
          <p:nvPr>
            <p:ph type="pic" sz="quarter" idx="39" hasCustomPrompt="1"/>
          </p:nvPr>
        </p:nvSpPr>
        <p:spPr>
          <a:xfrm>
            <a:off x="6859928" y="4129478"/>
            <a:ext cx="1243292" cy="1144666"/>
          </a:xfrm>
          <a:prstGeom prst="rect">
            <a:avLst/>
          </a:prstGeom>
        </p:spPr>
        <p:txBody>
          <a:bodyPr/>
          <a:lstStyle>
            <a:lvl1pPr marL="0" indent="0" algn="ctr">
              <a:buNone/>
              <a:defRPr/>
            </a:lvl1pPr>
          </a:lstStyle>
          <a:p>
            <a:r>
              <a:rPr lang="en-US" dirty="0"/>
              <a:t>Click to add photo</a:t>
            </a:r>
          </a:p>
        </p:txBody>
      </p:sp>
      <p:sp>
        <p:nvSpPr>
          <p:cNvPr id="69" name="Rectangle 68">
            <a:extLst>
              <a:ext uri="{FF2B5EF4-FFF2-40B4-BE49-F238E27FC236}">
                <a16:creationId xmlns:a16="http://schemas.microsoft.com/office/drawing/2014/main" id="{0AF0F623-CF57-4D6B-87F3-FD410516E16D}"/>
              </a:ext>
              <a:ext uri="{C183D7F6-B498-43B3-948B-1728B52AA6E4}">
                <adec:decorative xmlns:adec="http://schemas.microsoft.com/office/drawing/2017/decorative" val="1"/>
              </a:ext>
            </a:extLst>
          </p:cNvPr>
          <p:cNvSpPr/>
          <p:nvPr userDrawn="1"/>
        </p:nvSpPr>
        <p:spPr>
          <a:xfrm>
            <a:off x="6745055"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 Placeholder 10">
            <a:extLst>
              <a:ext uri="{FF2B5EF4-FFF2-40B4-BE49-F238E27FC236}">
                <a16:creationId xmlns:a16="http://schemas.microsoft.com/office/drawing/2014/main" id="{3BE3B8C3-ECB9-46D2-B11F-A55699097486}"/>
              </a:ext>
            </a:extLst>
          </p:cNvPr>
          <p:cNvSpPr>
            <a:spLocks noGrp="1"/>
          </p:cNvSpPr>
          <p:nvPr>
            <p:ph type="body" sz="quarter" idx="40" hasCustomPrompt="1"/>
          </p:nvPr>
        </p:nvSpPr>
        <p:spPr>
          <a:xfrm>
            <a:off x="6323972"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71" name="Text Placeholder 10">
            <a:extLst>
              <a:ext uri="{FF2B5EF4-FFF2-40B4-BE49-F238E27FC236}">
                <a16:creationId xmlns:a16="http://schemas.microsoft.com/office/drawing/2014/main" id="{FB1EE68D-97FA-4EA4-B792-5AC6C49F9021}"/>
              </a:ext>
            </a:extLst>
          </p:cNvPr>
          <p:cNvSpPr>
            <a:spLocks noGrp="1"/>
          </p:cNvSpPr>
          <p:nvPr>
            <p:ph type="body" sz="quarter" idx="41" hasCustomPrompt="1"/>
          </p:nvPr>
        </p:nvSpPr>
        <p:spPr>
          <a:xfrm>
            <a:off x="6323972"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72" name="Picture Placeholder 9">
            <a:extLst>
              <a:ext uri="{FF2B5EF4-FFF2-40B4-BE49-F238E27FC236}">
                <a16:creationId xmlns:a16="http://schemas.microsoft.com/office/drawing/2014/main" id="{7E98343B-32E9-4538-991A-B5EACD651D41}"/>
              </a:ext>
            </a:extLst>
          </p:cNvPr>
          <p:cNvSpPr>
            <a:spLocks noGrp="1"/>
          </p:cNvSpPr>
          <p:nvPr>
            <p:ph type="pic" sz="quarter" idx="42" hasCustomPrompt="1"/>
          </p:nvPr>
        </p:nvSpPr>
        <p:spPr>
          <a:xfrm>
            <a:off x="9507876" y="4125872"/>
            <a:ext cx="1243292" cy="1144666"/>
          </a:xfrm>
          <a:prstGeom prst="rect">
            <a:avLst/>
          </a:prstGeom>
        </p:spPr>
        <p:txBody>
          <a:bodyPr/>
          <a:lstStyle>
            <a:lvl1pPr marL="0" indent="0" algn="ctr">
              <a:buNone/>
              <a:defRPr/>
            </a:lvl1pPr>
          </a:lstStyle>
          <a:p>
            <a:r>
              <a:rPr lang="en-US" dirty="0"/>
              <a:t>Click to add photo</a:t>
            </a:r>
          </a:p>
        </p:txBody>
      </p:sp>
      <p:sp>
        <p:nvSpPr>
          <p:cNvPr id="73" name="Rectangle 72">
            <a:extLst>
              <a:ext uri="{FF2B5EF4-FFF2-40B4-BE49-F238E27FC236}">
                <a16:creationId xmlns:a16="http://schemas.microsoft.com/office/drawing/2014/main" id="{823CC91A-02A3-4B96-BCEE-76C1D25CCDC3}"/>
              </a:ext>
              <a:ext uri="{C183D7F6-B498-43B3-948B-1728B52AA6E4}">
                <adec:decorative xmlns:adec="http://schemas.microsoft.com/office/drawing/2017/decorative" val="1"/>
              </a:ext>
            </a:extLst>
          </p:cNvPr>
          <p:cNvSpPr/>
          <p:nvPr userDrawn="1"/>
        </p:nvSpPr>
        <p:spPr>
          <a:xfrm>
            <a:off x="9393003" y="3982978"/>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 Placeholder 10">
            <a:extLst>
              <a:ext uri="{FF2B5EF4-FFF2-40B4-BE49-F238E27FC236}">
                <a16:creationId xmlns:a16="http://schemas.microsoft.com/office/drawing/2014/main" id="{DBE2EAAB-674D-41E1-92E6-A7459FEFDAEC}"/>
              </a:ext>
            </a:extLst>
          </p:cNvPr>
          <p:cNvSpPr>
            <a:spLocks noGrp="1"/>
          </p:cNvSpPr>
          <p:nvPr>
            <p:ph type="body" sz="quarter" idx="43" hasCustomPrompt="1"/>
          </p:nvPr>
        </p:nvSpPr>
        <p:spPr>
          <a:xfrm>
            <a:off x="8971920" y="5476521"/>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75" name="Text Placeholder 10">
            <a:extLst>
              <a:ext uri="{FF2B5EF4-FFF2-40B4-BE49-F238E27FC236}">
                <a16:creationId xmlns:a16="http://schemas.microsoft.com/office/drawing/2014/main" id="{C60D862C-3474-4A4A-8557-AD2C7917BFE2}"/>
              </a:ext>
            </a:extLst>
          </p:cNvPr>
          <p:cNvSpPr>
            <a:spLocks noGrp="1"/>
          </p:cNvSpPr>
          <p:nvPr>
            <p:ph type="body" sz="quarter" idx="44" hasCustomPrompt="1"/>
          </p:nvPr>
        </p:nvSpPr>
        <p:spPr>
          <a:xfrm>
            <a:off x="8971920" y="5760111"/>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3" name="Date Placeholder 2">
            <a:extLst>
              <a:ext uri="{FF2B5EF4-FFF2-40B4-BE49-F238E27FC236}">
                <a16:creationId xmlns:a16="http://schemas.microsoft.com/office/drawing/2014/main" id="{63508728-25CF-4DB1-9A83-FAFA5ABEC903}"/>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99D454F9-A55F-44A0-9695-FC40C6684C20}"/>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0A38C64F-7F14-454A-B830-80CCE5B1D7B9}"/>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8281625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C64230-8BD4-4150-967D-421B6FE432E3}"/>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BBA8AE08-0788-4D8A-8C9D-7E5AAA112A39}"/>
              </a:ext>
            </a:extLst>
          </p:cNvPr>
          <p:cNvSpPr>
            <a:spLocks noGrp="1"/>
          </p:cNvSpPr>
          <p:nvPr>
            <p:ph type="title" hasCustomPrompt="1"/>
          </p:nvPr>
        </p:nvSpPr>
        <p:spPr>
          <a:xfrm>
            <a:off x="4038600" y="615940"/>
            <a:ext cx="4137262" cy="938778"/>
          </a:xfrm>
          <a:prstGeom prst="rect">
            <a:avLst/>
          </a:prstGeom>
        </p:spPr>
        <p:txBody>
          <a:bodyPr anchor="ctr"/>
          <a:lstStyle>
            <a:lvl1pPr algn="ctr">
              <a:defRPr lang="en-US" sz="2400" cap="all" spc="100" baseline="0">
                <a:solidFill>
                  <a:schemeClr val="tx2">
                    <a:lumMod val="75000"/>
                  </a:schemeClr>
                </a:solidFill>
              </a:defRPr>
            </a:lvl1pPr>
          </a:lstStyle>
          <a:p>
            <a:r>
              <a:rPr lang="en-US" dirty="0"/>
              <a:t>Click to add title</a:t>
            </a:r>
          </a:p>
        </p:txBody>
      </p:sp>
      <p:sp>
        <p:nvSpPr>
          <p:cNvPr id="18" name="Text Placeholder 10">
            <a:extLst>
              <a:ext uri="{FF2B5EF4-FFF2-40B4-BE49-F238E27FC236}">
                <a16:creationId xmlns:a16="http://schemas.microsoft.com/office/drawing/2014/main" id="{8A119E1C-2243-42E2-8A58-CC171131D195}"/>
              </a:ext>
            </a:extLst>
          </p:cNvPr>
          <p:cNvSpPr>
            <a:spLocks noGrp="1"/>
          </p:cNvSpPr>
          <p:nvPr>
            <p:ph type="body" sz="quarter" idx="21" hasCustomPrompt="1"/>
          </p:nvPr>
        </p:nvSpPr>
        <p:spPr>
          <a:xfrm>
            <a:off x="1101170" y="3079567"/>
            <a:ext cx="1200150"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59" name="Text Placeholder 10">
            <a:extLst>
              <a:ext uri="{FF2B5EF4-FFF2-40B4-BE49-F238E27FC236}">
                <a16:creationId xmlns:a16="http://schemas.microsoft.com/office/drawing/2014/main" id="{337797F5-74CE-492B-806B-221CAF3535C7}"/>
              </a:ext>
            </a:extLst>
          </p:cNvPr>
          <p:cNvSpPr>
            <a:spLocks noGrp="1"/>
          </p:cNvSpPr>
          <p:nvPr>
            <p:ph type="body" sz="quarter" idx="27" hasCustomPrompt="1"/>
          </p:nvPr>
        </p:nvSpPr>
        <p:spPr>
          <a:xfrm>
            <a:off x="4010890" y="3079567"/>
            <a:ext cx="1223858"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60" name="Text Placeholder 10">
            <a:extLst>
              <a:ext uri="{FF2B5EF4-FFF2-40B4-BE49-F238E27FC236}">
                <a16:creationId xmlns:a16="http://schemas.microsoft.com/office/drawing/2014/main" id="{2431D1A0-10D1-4D2E-AC6F-F8C9E6A22601}"/>
              </a:ext>
            </a:extLst>
          </p:cNvPr>
          <p:cNvSpPr>
            <a:spLocks noGrp="1"/>
          </p:cNvSpPr>
          <p:nvPr>
            <p:ph type="body" sz="quarter" idx="28" hasCustomPrompt="1"/>
          </p:nvPr>
        </p:nvSpPr>
        <p:spPr>
          <a:xfrm>
            <a:off x="6988252" y="3079567"/>
            <a:ext cx="1187610"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61" name="Text Placeholder 10">
            <a:extLst>
              <a:ext uri="{FF2B5EF4-FFF2-40B4-BE49-F238E27FC236}">
                <a16:creationId xmlns:a16="http://schemas.microsoft.com/office/drawing/2014/main" id="{4028BD6A-568F-4A16-AE86-5D88861C3BB5}"/>
              </a:ext>
            </a:extLst>
          </p:cNvPr>
          <p:cNvSpPr>
            <a:spLocks noGrp="1"/>
          </p:cNvSpPr>
          <p:nvPr>
            <p:ph type="body" sz="quarter" idx="29" hasCustomPrompt="1"/>
          </p:nvPr>
        </p:nvSpPr>
        <p:spPr>
          <a:xfrm>
            <a:off x="9879382" y="3079567"/>
            <a:ext cx="1211785"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52" name="Text Placeholder 10">
            <a:extLst>
              <a:ext uri="{FF2B5EF4-FFF2-40B4-BE49-F238E27FC236}">
                <a16:creationId xmlns:a16="http://schemas.microsoft.com/office/drawing/2014/main" id="{2E935678-32B2-4589-933F-F74B3E68FFA6}"/>
              </a:ext>
            </a:extLst>
          </p:cNvPr>
          <p:cNvSpPr>
            <a:spLocks noGrp="1"/>
          </p:cNvSpPr>
          <p:nvPr>
            <p:ph type="body" sz="quarter" idx="16" hasCustomPrompt="1"/>
          </p:nvPr>
        </p:nvSpPr>
        <p:spPr>
          <a:xfrm>
            <a:off x="510458"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51" name="Text Placeholder 10">
            <a:extLst>
              <a:ext uri="{FF2B5EF4-FFF2-40B4-BE49-F238E27FC236}">
                <a16:creationId xmlns:a16="http://schemas.microsoft.com/office/drawing/2014/main" id="{B3C5A73C-51DD-4781-943C-235704BBF6B5}"/>
              </a:ext>
            </a:extLst>
          </p:cNvPr>
          <p:cNvSpPr>
            <a:spLocks noGrp="1"/>
          </p:cNvSpPr>
          <p:nvPr>
            <p:ph type="body" sz="quarter" idx="26" hasCustomPrompt="1"/>
          </p:nvPr>
        </p:nvSpPr>
        <p:spPr>
          <a:xfrm>
            <a:off x="510458" y="5156838"/>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78" name="Text Placeholder 10">
            <a:extLst>
              <a:ext uri="{FF2B5EF4-FFF2-40B4-BE49-F238E27FC236}">
                <a16:creationId xmlns:a16="http://schemas.microsoft.com/office/drawing/2014/main" id="{AD95FB24-5DA0-4000-B023-A00C32D53F08}"/>
              </a:ext>
            </a:extLst>
          </p:cNvPr>
          <p:cNvSpPr>
            <a:spLocks noGrp="1"/>
          </p:cNvSpPr>
          <p:nvPr>
            <p:ph type="body" sz="quarter" idx="31" hasCustomPrompt="1"/>
          </p:nvPr>
        </p:nvSpPr>
        <p:spPr>
          <a:xfrm>
            <a:off x="3432032"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77" name="Text Placeholder 10">
            <a:extLst>
              <a:ext uri="{FF2B5EF4-FFF2-40B4-BE49-F238E27FC236}">
                <a16:creationId xmlns:a16="http://schemas.microsoft.com/office/drawing/2014/main" id="{7455F56A-A263-4D13-A484-2D15CD61D0FC}"/>
              </a:ext>
            </a:extLst>
          </p:cNvPr>
          <p:cNvSpPr>
            <a:spLocks noGrp="1"/>
          </p:cNvSpPr>
          <p:nvPr>
            <p:ph type="body" sz="quarter" idx="30" hasCustomPrompt="1"/>
          </p:nvPr>
        </p:nvSpPr>
        <p:spPr>
          <a:xfrm>
            <a:off x="3432032" y="5156837"/>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80" name="Text Placeholder 10">
            <a:extLst>
              <a:ext uri="{FF2B5EF4-FFF2-40B4-BE49-F238E27FC236}">
                <a16:creationId xmlns:a16="http://schemas.microsoft.com/office/drawing/2014/main" id="{6C6ABB33-3D98-4D76-B96F-65F574936223}"/>
              </a:ext>
            </a:extLst>
          </p:cNvPr>
          <p:cNvSpPr>
            <a:spLocks noGrp="1"/>
          </p:cNvSpPr>
          <p:nvPr>
            <p:ph type="body" sz="quarter" idx="33" hasCustomPrompt="1"/>
          </p:nvPr>
        </p:nvSpPr>
        <p:spPr>
          <a:xfrm>
            <a:off x="6391270"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79" name="Text Placeholder 10">
            <a:extLst>
              <a:ext uri="{FF2B5EF4-FFF2-40B4-BE49-F238E27FC236}">
                <a16:creationId xmlns:a16="http://schemas.microsoft.com/office/drawing/2014/main" id="{8EA8275A-A17A-42ED-9DDC-5F06000BFBEF}"/>
              </a:ext>
            </a:extLst>
          </p:cNvPr>
          <p:cNvSpPr>
            <a:spLocks noGrp="1"/>
          </p:cNvSpPr>
          <p:nvPr>
            <p:ph type="body" sz="quarter" idx="32" hasCustomPrompt="1"/>
          </p:nvPr>
        </p:nvSpPr>
        <p:spPr>
          <a:xfrm>
            <a:off x="6391270" y="5157592"/>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82" name="Text Placeholder 10">
            <a:extLst>
              <a:ext uri="{FF2B5EF4-FFF2-40B4-BE49-F238E27FC236}">
                <a16:creationId xmlns:a16="http://schemas.microsoft.com/office/drawing/2014/main" id="{4AEA6122-22B2-49EC-8451-E43D40F3236D}"/>
              </a:ext>
            </a:extLst>
          </p:cNvPr>
          <p:cNvSpPr>
            <a:spLocks noGrp="1"/>
          </p:cNvSpPr>
          <p:nvPr>
            <p:ph type="body" sz="quarter" idx="35" hasCustomPrompt="1"/>
          </p:nvPr>
        </p:nvSpPr>
        <p:spPr>
          <a:xfrm>
            <a:off x="9294487"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81" name="Text Placeholder 10">
            <a:extLst>
              <a:ext uri="{FF2B5EF4-FFF2-40B4-BE49-F238E27FC236}">
                <a16:creationId xmlns:a16="http://schemas.microsoft.com/office/drawing/2014/main" id="{103D7EA4-00E4-43FA-8129-1CBE0C1291A0}"/>
              </a:ext>
            </a:extLst>
          </p:cNvPr>
          <p:cNvSpPr>
            <a:spLocks noGrp="1"/>
          </p:cNvSpPr>
          <p:nvPr>
            <p:ph type="body" sz="quarter" idx="34" hasCustomPrompt="1"/>
          </p:nvPr>
        </p:nvSpPr>
        <p:spPr>
          <a:xfrm>
            <a:off x="9294487" y="5166170"/>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68" name="Date Placeholder 2">
            <a:extLst>
              <a:ext uri="{FF2B5EF4-FFF2-40B4-BE49-F238E27FC236}">
                <a16:creationId xmlns:a16="http://schemas.microsoft.com/office/drawing/2014/main" id="{811592B2-2D21-495C-8C11-680EC81556F4}"/>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BEFB73D1-17D7-400F-B750-F5EA2675DD2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DE30E81D-C76E-4DB7-9722-4BE8D7CF33E8}"/>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29401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1E109A-BBBE-498A-AC65-464AAF5710C4}"/>
              </a:ext>
            </a:extLst>
          </p:cNvPr>
          <p:cNvSpPr>
            <a:spLocks noGrp="1"/>
          </p:cNvSpPr>
          <p:nvPr>
            <p:ph type="title" hasCustomPrompt="1"/>
          </p:nvPr>
        </p:nvSpPr>
        <p:spPr>
          <a:xfrm>
            <a:off x="1526874" y="1329829"/>
            <a:ext cx="2043713" cy="640698"/>
          </a:xfrm>
          <a:prstGeom prst="rect">
            <a:avLst/>
          </a:prstGeom>
          <a:ln w="28575">
            <a:solidFill>
              <a:schemeClr val="accent2"/>
            </a:solidFill>
          </a:ln>
        </p:spPr>
        <p:txBody>
          <a:bodyPr anchor="ctr"/>
          <a:lstStyle>
            <a:lvl1pPr algn="ctr">
              <a:lnSpc>
                <a:spcPct val="100000"/>
              </a:lnSpc>
              <a:defRPr sz="2400" cap="all" spc="100" baseline="0">
                <a:solidFill>
                  <a:schemeClr val="accent2"/>
                </a:solidFill>
              </a:defRPr>
            </a:lvl1pPr>
          </a:lstStyle>
          <a:p>
            <a:r>
              <a:rPr lang="en-US" dirty="0"/>
              <a:t>title</a:t>
            </a:r>
          </a:p>
        </p:txBody>
      </p:sp>
      <p:sp>
        <p:nvSpPr>
          <p:cNvPr id="10" name="Text Placeholder 10">
            <a:extLst>
              <a:ext uri="{FF2B5EF4-FFF2-40B4-BE49-F238E27FC236}">
                <a16:creationId xmlns:a16="http://schemas.microsoft.com/office/drawing/2014/main" id="{7408009F-7441-4960-8688-598E5537784A}"/>
              </a:ext>
            </a:extLst>
          </p:cNvPr>
          <p:cNvSpPr>
            <a:spLocks noGrp="1"/>
          </p:cNvSpPr>
          <p:nvPr>
            <p:ph type="body" sz="quarter" idx="12" hasCustomPrompt="1"/>
          </p:nvPr>
        </p:nvSpPr>
        <p:spPr>
          <a:xfrm>
            <a:off x="4412513" y="808353"/>
            <a:ext cx="6341212" cy="1682433"/>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8" name="Picture Placeholder 7">
            <a:extLst>
              <a:ext uri="{FF2B5EF4-FFF2-40B4-BE49-F238E27FC236}">
                <a16:creationId xmlns:a16="http://schemas.microsoft.com/office/drawing/2014/main" id="{0721A019-F5C2-4A15-A6AE-C03209D1D7DB}"/>
              </a:ext>
            </a:extLst>
          </p:cNvPr>
          <p:cNvSpPr>
            <a:spLocks noGrp="1"/>
          </p:cNvSpPr>
          <p:nvPr>
            <p:ph type="pic" sz="quarter" idx="10" hasCustomPrompt="1"/>
          </p:nvPr>
        </p:nvSpPr>
        <p:spPr>
          <a:xfrm>
            <a:off x="0" y="3234519"/>
            <a:ext cx="12192000" cy="3623481"/>
          </a:xfrm>
          <a:prstGeom prst="rect">
            <a:avLst/>
          </a:prstGeom>
        </p:spPr>
        <p:txBody>
          <a:bodyPr/>
          <a:lstStyle>
            <a:lvl1pPr marL="0" indent="0" algn="ctr">
              <a:buNone/>
              <a:defRPr/>
            </a:lvl1pPr>
          </a:lstStyle>
          <a:p>
            <a:r>
              <a:rPr lang="en-US" dirty="0"/>
              <a:t>Click to add photo</a:t>
            </a:r>
          </a:p>
        </p:txBody>
      </p:sp>
      <p:sp>
        <p:nvSpPr>
          <p:cNvPr id="11" name="Date Placeholder 3">
            <a:extLst>
              <a:ext uri="{FF2B5EF4-FFF2-40B4-BE49-F238E27FC236}">
                <a16:creationId xmlns:a16="http://schemas.microsoft.com/office/drawing/2014/main" id="{CFE1DF53-32D0-456E-8221-7FCD23325D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12" name="Footer Placeholder 4">
            <a:extLst>
              <a:ext uri="{FF2B5EF4-FFF2-40B4-BE49-F238E27FC236}">
                <a16:creationId xmlns:a16="http://schemas.microsoft.com/office/drawing/2014/main" id="{DC108F1B-58C5-43B6-8251-B1392CA9A8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C530B1E0-03D4-4E5B-A2A7-903B17B306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6912113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07C99-0702-4DEF-A72F-2451B3DC6D0C}"/>
              </a:ext>
            </a:extLst>
          </p:cNvPr>
          <p:cNvSpPr>
            <a:spLocks noGrp="1"/>
          </p:cNvSpPr>
          <p:nvPr>
            <p:ph type="title" hasCustomPrompt="1"/>
          </p:nvPr>
        </p:nvSpPr>
        <p:spPr>
          <a:xfrm>
            <a:off x="1186544" y="-1"/>
            <a:ext cx="3944790" cy="1845127"/>
          </a:xfrm>
          <a:prstGeom prst="rect">
            <a:avLst/>
          </a:prstGeom>
        </p:spPr>
        <p:txBody>
          <a:bodyPr anchor="ctr"/>
          <a:lstStyle>
            <a:lvl1pPr algn="r">
              <a:defRPr sz="2400" cap="all" spc="100" baseline="0">
                <a:solidFill>
                  <a:schemeClr val="accent2"/>
                </a:solidFill>
              </a:defRPr>
            </a:lvl1pPr>
          </a:lstStyle>
          <a:p>
            <a:r>
              <a:rPr lang="en-US" dirty="0"/>
              <a:t>Click to add title</a:t>
            </a:r>
          </a:p>
        </p:txBody>
      </p:sp>
      <p:sp>
        <p:nvSpPr>
          <p:cNvPr id="6" name="Picture Placeholder 7">
            <a:extLst>
              <a:ext uri="{FF2B5EF4-FFF2-40B4-BE49-F238E27FC236}">
                <a16:creationId xmlns:a16="http://schemas.microsoft.com/office/drawing/2014/main" id="{74497024-D7D5-447C-8133-660B1F47A190}"/>
              </a:ext>
            </a:extLst>
          </p:cNvPr>
          <p:cNvSpPr>
            <a:spLocks noGrp="1"/>
          </p:cNvSpPr>
          <p:nvPr>
            <p:ph type="pic" sz="quarter" idx="13" hasCustomPrompt="1"/>
          </p:nvPr>
        </p:nvSpPr>
        <p:spPr>
          <a:xfrm>
            <a:off x="0" y="1845128"/>
            <a:ext cx="12192000" cy="5012871"/>
          </a:xfrm>
          <a:prstGeom prst="rect">
            <a:avLst/>
          </a:prstGeom>
        </p:spPr>
        <p:txBody>
          <a:bodyPr/>
          <a:lstStyle>
            <a:lvl1pPr marL="0" indent="0" algn="l">
              <a:buNone/>
              <a:defRPr/>
            </a:lvl1pPr>
          </a:lstStyle>
          <a:p>
            <a:r>
              <a:rPr lang="en-US" dirty="0"/>
              <a:t>Click to add photo</a:t>
            </a:r>
          </a:p>
        </p:txBody>
      </p:sp>
      <p:sp>
        <p:nvSpPr>
          <p:cNvPr id="3" name="Date Placeholder 2">
            <a:extLst>
              <a:ext uri="{FF2B5EF4-FFF2-40B4-BE49-F238E27FC236}">
                <a16:creationId xmlns:a16="http://schemas.microsoft.com/office/drawing/2014/main" id="{AAE88F42-9013-4CBC-BF65-3FE1470550BE}"/>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8" name="Text Placeholder 10">
            <a:extLst>
              <a:ext uri="{FF2B5EF4-FFF2-40B4-BE49-F238E27FC236}">
                <a16:creationId xmlns:a16="http://schemas.microsoft.com/office/drawing/2014/main" id="{91F54EB4-06CA-459B-8F8C-86061BA6F1B2}"/>
              </a:ext>
            </a:extLst>
          </p:cNvPr>
          <p:cNvSpPr>
            <a:spLocks noGrp="1"/>
          </p:cNvSpPr>
          <p:nvPr>
            <p:ph type="body" sz="quarter" idx="16" hasCustomPrompt="1"/>
          </p:nvPr>
        </p:nvSpPr>
        <p:spPr>
          <a:xfrm>
            <a:off x="5627913" y="0"/>
            <a:ext cx="6564087" cy="3614737"/>
          </a:xfrm>
          <a:prstGeom prst="rect">
            <a:avLst/>
          </a:prstGeom>
          <a:solidFill>
            <a:schemeClr val="accent2">
              <a:alpha val="92000"/>
            </a:schemeClr>
          </a:solidFill>
        </p:spPr>
        <p:txBody>
          <a:bodyPr lIns="640080" tIns="731520" rIns="548640" anchor="t"/>
          <a:lstStyle>
            <a:lvl1pPr marL="0" indent="0" algn="l">
              <a:lnSpc>
                <a:spcPct val="125000"/>
              </a:lnSpc>
              <a:spcBef>
                <a:spcPts val="0"/>
              </a:spcBef>
              <a:buNone/>
              <a:defRPr sz="1600" cap="none" spc="100" baseline="0">
                <a:solidFill>
                  <a:schemeClr val="bg1"/>
                </a:solidFill>
                <a:latin typeface="+mn-lt"/>
              </a:defRPr>
            </a:lvl1pPr>
          </a:lstStyle>
          <a:p>
            <a:pPr lvl="0"/>
            <a:r>
              <a:rPr lang="en-US" dirty="0"/>
              <a:t>Click to add subtitle</a:t>
            </a:r>
          </a:p>
        </p:txBody>
      </p:sp>
      <p:sp>
        <p:nvSpPr>
          <p:cNvPr id="4" name="Footer Placeholder 3">
            <a:extLst>
              <a:ext uri="{FF2B5EF4-FFF2-40B4-BE49-F238E27FC236}">
                <a16:creationId xmlns:a16="http://schemas.microsoft.com/office/drawing/2014/main" id="{9322B1A3-ADD1-4AAF-A733-AF9AEAB499A8}"/>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r>
              <a:rPr lang="en-US" dirty="0"/>
              <a:t>Pitch deck</a:t>
            </a:r>
          </a:p>
        </p:txBody>
      </p:sp>
      <p:sp>
        <p:nvSpPr>
          <p:cNvPr id="5" name="Slide Number Placeholder 4">
            <a:extLst>
              <a:ext uri="{FF2B5EF4-FFF2-40B4-BE49-F238E27FC236}">
                <a16:creationId xmlns:a16="http://schemas.microsoft.com/office/drawing/2014/main" id="{68AE2F48-AB83-42F0-93C2-9F943F0B00C0}"/>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5020691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ED8B338-CD86-47FF-A4B9-9EE6A11AFBFD}"/>
              </a:ext>
            </a:extLst>
          </p:cNvPr>
          <p:cNvSpPr>
            <a:spLocks noGrp="1"/>
          </p:cNvSpPr>
          <p:nvPr>
            <p:ph type="pic" sz="quarter" idx="15" hasCustomPrompt="1"/>
          </p:nvPr>
        </p:nvSpPr>
        <p:spPr>
          <a:xfrm>
            <a:off x="5511344" y="0"/>
            <a:ext cx="6680656" cy="6858000"/>
          </a:xfrm>
          <a:prstGeom prst="rect">
            <a:avLst/>
          </a:prstGeom>
        </p:spPr>
        <p:txBody>
          <a:bodyPr/>
          <a:lstStyle>
            <a:lvl1pPr marL="0" indent="0" algn="ctr">
              <a:buNone/>
              <a:defRPr/>
            </a:lvl1pPr>
          </a:lstStyle>
          <a:p>
            <a:r>
              <a:rPr lang="en-US" dirty="0"/>
              <a:t>Click to add photo</a:t>
            </a:r>
          </a:p>
        </p:txBody>
      </p:sp>
      <p:sp>
        <p:nvSpPr>
          <p:cNvPr id="11" name="Rectangle 10">
            <a:extLst>
              <a:ext uri="{FF2B5EF4-FFF2-40B4-BE49-F238E27FC236}">
                <a16:creationId xmlns:a16="http://schemas.microsoft.com/office/drawing/2014/main" id="{FAF4E84F-A3BE-442F-B9F1-68AB2244AF96}"/>
              </a:ext>
              <a:ext uri="{C183D7F6-B498-43B3-948B-1728B52AA6E4}">
                <adec:decorative xmlns:adec="http://schemas.microsoft.com/office/drawing/2017/decorative" val="1"/>
              </a:ext>
            </a:extLst>
          </p:cNvPr>
          <p:cNvSpPr/>
          <p:nvPr userDrawn="1"/>
        </p:nvSpPr>
        <p:spPr>
          <a:xfrm>
            <a:off x="-20320" y="-7084"/>
            <a:ext cx="5511344" cy="6858000"/>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9AED10-F37C-48B3-A407-EDC6878C712E}"/>
              </a:ext>
            </a:extLst>
          </p:cNvPr>
          <p:cNvSpPr>
            <a:spLocks noGrp="1"/>
          </p:cNvSpPr>
          <p:nvPr>
            <p:ph type="title" hasCustomPrompt="1"/>
          </p:nvPr>
        </p:nvSpPr>
        <p:spPr>
          <a:xfrm>
            <a:off x="1486566" y="3035081"/>
            <a:ext cx="2341256" cy="640698"/>
          </a:xfrm>
          <a:prstGeom prst="rect">
            <a:avLst/>
          </a:prstGeom>
          <a:ln w="28575">
            <a:solidFill>
              <a:schemeClr val="accent4">
                <a:lumMod val="50000"/>
              </a:schemeClr>
            </a:solidFill>
          </a:ln>
        </p:spPr>
        <p:txBody>
          <a:bodyPr anchor="ctr"/>
          <a:lstStyle>
            <a:lvl1pPr algn="ctr">
              <a:defRPr sz="2400" cap="all" spc="100" baseline="0">
                <a:solidFill>
                  <a:schemeClr val="accent4">
                    <a:lumMod val="50000"/>
                  </a:schemeClr>
                </a:solidFill>
              </a:defRPr>
            </a:lvl1pPr>
          </a:lstStyle>
          <a:p>
            <a:r>
              <a:rPr lang="en-US" dirty="0"/>
              <a:t>Add title</a:t>
            </a:r>
          </a:p>
        </p:txBody>
      </p:sp>
      <p:sp>
        <p:nvSpPr>
          <p:cNvPr id="7" name="Text Placeholder 10">
            <a:extLst>
              <a:ext uri="{FF2B5EF4-FFF2-40B4-BE49-F238E27FC236}">
                <a16:creationId xmlns:a16="http://schemas.microsoft.com/office/drawing/2014/main" id="{F20D097E-45D7-422E-A8D1-635C7DE9A997}"/>
              </a:ext>
            </a:extLst>
          </p:cNvPr>
          <p:cNvSpPr>
            <a:spLocks noGrp="1"/>
          </p:cNvSpPr>
          <p:nvPr>
            <p:ph type="body" sz="quarter" idx="14" hasCustomPrompt="1"/>
          </p:nvPr>
        </p:nvSpPr>
        <p:spPr>
          <a:xfrm>
            <a:off x="1704805" y="3959761"/>
            <a:ext cx="2879477" cy="1790164"/>
          </a:xfrm>
          <a:prstGeom prst="rect">
            <a:avLst/>
          </a:prstGeom>
        </p:spPr>
        <p:txBody>
          <a:bodyPr anchor="t"/>
          <a:lstStyle>
            <a:lvl1pPr marL="0" indent="0" algn="l">
              <a:lnSpc>
                <a:spcPct val="80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Date Placeholder 2">
            <a:extLst>
              <a:ext uri="{FF2B5EF4-FFF2-40B4-BE49-F238E27FC236}">
                <a16:creationId xmlns:a16="http://schemas.microsoft.com/office/drawing/2014/main" id="{19507D12-915D-42C7-9250-F3912C1CAEBE}"/>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20XX</a:t>
            </a:r>
          </a:p>
        </p:txBody>
      </p:sp>
      <p:sp>
        <p:nvSpPr>
          <p:cNvPr id="12" name="Footer Placeholder 4">
            <a:extLst>
              <a:ext uri="{FF2B5EF4-FFF2-40B4-BE49-F238E27FC236}">
                <a16:creationId xmlns:a16="http://schemas.microsoft.com/office/drawing/2014/main" id="{14520C17-104B-4F9D-B1D8-2FA4676B3C15}"/>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219F9CF7-C4CD-4EEB-A49F-1820A981A249}"/>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71333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E3FCFFF-5934-4C8D-A4B0-6B19C662D8BA}"/>
              </a:ext>
              <a:ext uri="{C183D7F6-B498-43B3-948B-1728B52AA6E4}">
                <adec:decorative xmlns:adec="http://schemas.microsoft.com/office/drawing/2017/decorative" val="1"/>
              </a:ext>
            </a:extLst>
          </p:cNvPr>
          <p:cNvSpPr/>
          <p:nvPr userDrawn="1"/>
        </p:nvSpPr>
        <p:spPr>
          <a:xfrm>
            <a:off x="0" y="-13651"/>
            <a:ext cx="3701436" cy="6858000"/>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720FC4D-FDE2-42C3-B907-27B071B649CC}"/>
              </a:ext>
            </a:extLst>
          </p:cNvPr>
          <p:cNvSpPr>
            <a:spLocks noGrp="1"/>
          </p:cNvSpPr>
          <p:nvPr>
            <p:ph type="title" hasCustomPrompt="1"/>
          </p:nvPr>
        </p:nvSpPr>
        <p:spPr>
          <a:xfrm>
            <a:off x="914441" y="1332239"/>
            <a:ext cx="1871580" cy="640698"/>
          </a:xfrm>
          <a:prstGeom prst="rect">
            <a:avLst/>
          </a:prstGeom>
          <a:ln w="28575">
            <a:solidFill>
              <a:schemeClr val="accent2"/>
            </a:solidFill>
          </a:ln>
        </p:spPr>
        <p:txBody>
          <a:bodyPr anchor="ctr"/>
          <a:lstStyle>
            <a:lvl1pPr algn="ctr">
              <a:defRPr sz="2400" cap="all" spc="100" baseline="0">
                <a:solidFill>
                  <a:schemeClr val="accent2"/>
                </a:solidFill>
              </a:defRPr>
            </a:lvl1pPr>
          </a:lstStyle>
          <a:p>
            <a:r>
              <a:rPr lang="en-US" dirty="0"/>
              <a:t>Title</a:t>
            </a:r>
          </a:p>
        </p:txBody>
      </p:sp>
      <p:sp>
        <p:nvSpPr>
          <p:cNvPr id="12" name="Text Placeholder 10">
            <a:extLst>
              <a:ext uri="{FF2B5EF4-FFF2-40B4-BE49-F238E27FC236}">
                <a16:creationId xmlns:a16="http://schemas.microsoft.com/office/drawing/2014/main" id="{97404DC9-3FBE-41B9-946D-9A0D878C2887}"/>
              </a:ext>
            </a:extLst>
          </p:cNvPr>
          <p:cNvSpPr>
            <a:spLocks noGrp="1"/>
          </p:cNvSpPr>
          <p:nvPr>
            <p:ph type="body" sz="quarter" idx="16" hasCustomPrompt="1"/>
          </p:nvPr>
        </p:nvSpPr>
        <p:spPr>
          <a:xfrm>
            <a:off x="4231042" y="652826"/>
            <a:ext cx="3433138"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8" name="Text Placeholder 10">
            <a:extLst>
              <a:ext uri="{FF2B5EF4-FFF2-40B4-BE49-F238E27FC236}">
                <a16:creationId xmlns:a16="http://schemas.microsoft.com/office/drawing/2014/main" id="{88BB7876-0125-4084-804C-A842C8558604}"/>
              </a:ext>
            </a:extLst>
          </p:cNvPr>
          <p:cNvSpPr>
            <a:spLocks noGrp="1"/>
          </p:cNvSpPr>
          <p:nvPr>
            <p:ph type="body" sz="quarter" idx="12" hasCustomPrompt="1"/>
          </p:nvPr>
        </p:nvSpPr>
        <p:spPr>
          <a:xfrm>
            <a:off x="4231042" y="1032330"/>
            <a:ext cx="3433138" cy="137067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3" name="Text Placeholder 10">
            <a:extLst>
              <a:ext uri="{FF2B5EF4-FFF2-40B4-BE49-F238E27FC236}">
                <a16:creationId xmlns:a16="http://schemas.microsoft.com/office/drawing/2014/main" id="{8645735C-4621-4667-AB52-0391CFBB6B52}"/>
              </a:ext>
            </a:extLst>
          </p:cNvPr>
          <p:cNvSpPr>
            <a:spLocks noGrp="1"/>
          </p:cNvSpPr>
          <p:nvPr>
            <p:ph type="body" sz="quarter" idx="17" hasCustomPrompt="1"/>
          </p:nvPr>
        </p:nvSpPr>
        <p:spPr>
          <a:xfrm>
            <a:off x="8203339" y="652826"/>
            <a:ext cx="3433138"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9" name="Text Placeholder 10">
            <a:extLst>
              <a:ext uri="{FF2B5EF4-FFF2-40B4-BE49-F238E27FC236}">
                <a16:creationId xmlns:a16="http://schemas.microsoft.com/office/drawing/2014/main" id="{488BB2B1-07E3-42A2-B3BE-7FC7D7AE158E}"/>
              </a:ext>
            </a:extLst>
          </p:cNvPr>
          <p:cNvSpPr>
            <a:spLocks noGrp="1"/>
          </p:cNvSpPr>
          <p:nvPr>
            <p:ph type="body" sz="quarter" idx="13" hasCustomPrompt="1"/>
          </p:nvPr>
        </p:nvSpPr>
        <p:spPr>
          <a:xfrm>
            <a:off x="8203339" y="1032330"/>
            <a:ext cx="3433138" cy="137067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Text Placeholder 10">
            <a:extLst>
              <a:ext uri="{FF2B5EF4-FFF2-40B4-BE49-F238E27FC236}">
                <a16:creationId xmlns:a16="http://schemas.microsoft.com/office/drawing/2014/main" id="{02C103C8-E422-4DEB-9077-DC11E0080569}"/>
              </a:ext>
            </a:extLst>
          </p:cNvPr>
          <p:cNvSpPr>
            <a:spLocks noGrp="1"/>
          </p:cNvSpPr>
          <p:nvPr>
            <p:ph type="body" sz="quarter" idx="19" hasCustomPrompt="1"/>
          </p:nvPr>
        </p:nvSpPr>
        <p:spPr>
          <a:xfrm>
            <a:off x="4231042" y="2620561"/>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3" name="Text Placeholder 10">
            <a:extLst>
              <a:ext uri="{FF2B5EF4-FFF2-40B4-BE49-F238E27FC236}">
                <a16:creationId xmlns:a16="http://schemas.microsoft.com/office/drawing/2014/main" id="{FA80948A-8FCC-4BE4-A5F7-20802B176305}"/>
              </a:ext>
            </a:extLst>
          </p:cNvPr>
          <p:cNvSpPr>
            <a:spLocks noGrp="1"/>
          </p:cNvSpPr>
          <p:nvPr>
            <p:ph type="body" sz="quarter" idx="23" hasCustomPrompt="1"/>
          </p:nvPr>
        </p:nvSpPr>
        <p:spPr>
          <a:xfrm>
            <a:off x="4231042" y="3002562"/>
            <a:ext cx="3433138" cy="961350"/>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0" name="Text Placeholder 10">
            <a:extLst>
              <a:ext uri="{FF2B5EF4-FFF2-40B4-BE49-F238E27FC236}">
                <a16:creationId xmlns:a16="http://schemas.microsoft.com/office/drawing/2014/main" id="{4744F88B-3CB7-4A2B-B718-EEB4E061A79F}"/>
              </a:ext>
            </a:extLst>
          </p:cNvPr>
          <p:cNvSpPr>
            <a:spLocks noGrp="1"/>
          </p:cNvSpPr>
          <p:nvPr>
            <p:ph type="body" sz="quarter" idx="21" hasCustomPrompt="1"/>
          </p:nvPr>
        </p:nvSpPr>
        <p:spPr>
          <a:xfrm>
            <a:off x="8203339" y="2620561"/>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2" name="Text Placeholder 10">
            <a:extLst>
              <a:ext uri="{FF2B5EF4-FFF2-40B4-BE49-F238E27FC236}">
                <a16:creationId xmlns:a16="http://schemas.microsoft.com/office/drawing/2014/main" id="{7343EDF6-C2D8-47E1-856B-6329A7CE07E4}"/>
              </a:ext>
            </a:extLst>
          </p:cNvPr>
          <p:cNvSpPr>
            <a:spLocks noGrp="1"/>
          </p:cNvSpPr>
          <p:nvPr>
            <p:ph type="body" sz="quarter" idx="22" hasCustomPrompt="1"/>
          </p:nvPr>
        </p:nvSpPr>
        <p:spPr>
          <a:xfrm>
            <a:off x="8203339" y="3002562"/>
            <a:ext cx="3433138" cy="961350"/>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4" name="Text Placeholder 10">
            <a:extLst>
              <a:ext uri="{FF2B5EF4-FFF2-40B4-BE49-F238E27FC236}">
                <a16:creationId xmlns:a16="http://schemas.microsoft.com/office/drawing/2014/main" id="{AC6352A5-5003-4E32-B8FF-A84B4A4AC3AA}"/>
              </a:ext>
            </a:extLst>
          </p:cNvPr>
          <p:cNvSpPr>
            <a:spLocks noGrp="1"/>
          </p:cNvSpPr>
          <p:nvPr>
            <p:ph type="body" sz="quarter" idx="18" hasCustomPrompt="1"/>
          </p:nvPr>
        </p:nvSpPr>
        <p:spPr>
          <a:xfrm>
            <a:off x="4231042" y="4147932"/>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4" name="Text Placeholder 10">
            <a:extLst>
              <a:ext uri="{FF2B5EF4-FFF2-40B4-BE49-F238E27FC236}">
                <a16:creationId xmlns:a16="http://schemas.microsoft.com/office/drawing/2014/main" id="{CC2603EF-30BF-4C6C-BA93-E99C72480916}"/>
              </a:ext>
            </a:extLst>
          </p:cNvPr>
          <p:cNvSpPr>
            <a:spLocks noGrp="1"/>
          </p:cNvSpPr>
          <p:nvPr>
            <p:ph type="body" sz="quarter" idx="24" hasCustomPrompt="1"/>
          </p:nvPr>
        </p:nvSpPr>
        <p:spPr>
          <a:xfrm>
            <a:off x="4231042" y="4529933"/>
            <a:ext cx="3433138" cy="1450988"/>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6" name="Date Placeholder 3">
            <a:extLst>
              <a:ext uri="{FF2B5EF4-FFF2-40B4-BE49-F238E27FC236}">
                <a16:creationId xmlns:a16="http://schemas.microsoft.com/office/drawing/2014/main" id="{D38E30C9-543F-4532-B571-2F2EF52E7A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17" name="Footer Placeholder 4">
            <a:extLst>
              <a:ext uri="{FF2B5EF4-FFF2-40B4-BE49-F238E27FC236}">
                <a16:creationId xmlns:a16="http://schemas.microsoft.com/office/drawing/2014/main" id="{9E2F8B6B-A63E-448F-86E5-CF3F12A297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8" name="Slide Number Placeholder 5">
            <a:extLst>
              <a:ext uri="{FF2B5EF4-FFF2-40B4-BE49-F238E27FC236}">
                <a16:creationId xmlns:a16="http://schemas.microsoft.com/office/drawing/2014/main" id="{5EC1D779-DE8A-45DF-9A79-70F63DD68B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476491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5AC9-F6E1-46F9-8810-475475E17B9A}"/>
              </a:ext>
            </a:extLst>
          </p:cNvPr>
          <p:cNvSpPr>
            <a:spLocks noGrp="1"/>
          </p:cNvSpPr>
          <p:nvPr>
            <p:ph type="title" hasCustomPrompt="1"/>
          </p:nvPr>
        </p:nvSpPr>
        <p:spPr>
          <a:xfrm>
            <a:off x="5134980" y="848536"/>
            <a:ext cx="1929607" cy="640698"/>
          </a:xfrm>
          <a:prstGeom prst="rect">
            <a:avLst/>
          </a:prstGeom>
          <a:ln w="28575">
            <a:solidFill>
              <a:schemeClr val="accent2"/>
            </a:solidFill>
          </a:ln>
        </p:spPr>
        <p:txBody>
          <a:bodyPr anchor="ctr"/>
          <a:lstStyle>
            <a:lvl1pPr algn="ctr">
              <a:defRPr sz="2400" cap="all" spc="100" baseline="0">
                <a:solidFill>
                  <a:schemeClr val="accent2"/>
                </a:solidFill>
              </a:defRPr>
            </a:lvl1pPr>
          </a:lstStyle>
          <a:p>
            <a:r>
              <a:rPr lang="en-US" dirty="0"/>
              <a:t>Title</a:t>
            </a:r>
          </a:p>
        </p:txBody>
      </p:sp>
      <p:sp>
        <p:nvSpPr>
          <p:cNvPr id="9" name="Picture Placeholder 8">
            <a:extLst>
              <a:ext uri="{FF2B5EF4-FFF2-40B4-BE49-F238E27FC236}">
                <a16:creationId xmlns:a16="http://schemas.microsoft.com/office/drawing/2014/main" id="{952C02D9-C262-43C0-BE24-402661B0594A}"/>
              </a:ext>
            </a:extLst>
          </p:cNvPr>
          <p:cNvSpPr>
            <a:spLocks noGrp="1"/>
          </p:cNvSpPr>
          <p:nvPr>
            <p:ph type="pic" sz="quarter" idx="10" hasCustomPrompt="1"/>
          </p:nvPr>
        </p:nvSpPr>
        <p:spPr>
          <a:xfrm>
            <a:off x="-1" y="0"/>
            <a:ext cx="4495801" cy="6858000"/>
          </a:xfrm>
          <a:prstGeom prst="rect">
            <a:avLst/>
          </a:prstGeom>
        </p:spPr>
        <p:txBody>
          <a:bodyPr/>
          <a:lstStyle>
            <a:lvl1pPr marL="0" indent="0" algn="ctr">
              <a:buNone/>
              <a:defRPr/>
            </a:lvl1pPr>
          </a:lstStyle>
          <a:p>
            <a:r>
              <a:rPr lang="en-US" dirty="0"/>
              <a:t>Click to add photo</a:t>
            </a:r>
          </a:p>
        </p:txBody>
      </p:sp>
      <p:sp>
        <p:nvSpPr>
          <p:cNvPr id="15" name="Text Placeholder 10">
            <a:extLst>
              <a:ext uri="{FF2B5EF4-FFF2-40B4-BE49-F238E27FC236}">
                <a16:creationId xmlns:a16="http://schemas.microsoft.com/office/drawing/2014/main" id="{D8BD2DF2-5753-43B2-82AD-30DBE8004DEB}"/>
              </a:ext>
            </a:extLst>
          </p:cNvPr>
          <p:cNvSpPr>
            <a:spLocks noGrp="1"/>
          </p:cNvSpPr>
          <p:nvPr>
            <p:ph type="body" sz="quarter" idx="16" hasCustomPrompt="1"/>
          </p:nvPr>
        </p:nvSpPr>
        <p:spPr>
          <a:xfrm>
            <a:off x="5024359" y="2046233"/>
            <a:ext cx="3126583"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1" name="Text Placeholder 10">
            <a:extLst>
              <a:ext uri="{FF2B5EF4-FFF2-40B4-BE49-F238E27FC236}">
                <a16:creationId xmlns:a16="http://schemas.microsoft.com/office/drawing/2014/main" id="{3A5FD5DB-8694-4BD8-819A-7AD23AAAEF4D}"/>
              </a:ext>
            </a:extLst>
          </p:cNvPr>
          <p:cNvSpPr>
            <a:spLocks noGrp="1"/>
          </p:cNvSpPr>
          <p:nvPr>
            <p:ph type="body" sz="quarter" idx="12" hasCustomPrompt="1"/>
          </p:nvPr>
        </p:nvSpPr>
        <p:spPr>
          <a:xfrm>
            <a:off x="5024359" y="2425736"/>
            <a:ext cx="3126583" cy="1306527"/>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7" name="Text Placeholder 10">
            <a:extLst>
              <a:ext uri="{FF2B5EF4-FFF2-40B4-BE49-F238E27FC236}">
                <a16:creationId xmlns:a16="http://schemas.microsoft.com/office/drawing/2014/main" id="{1F5129C3-CFB0-408F-BE5C-AC32F5C68F13}"/>
              </a:ext>
            </a:extLst>
          </p:cNvPr>
          <p:cNvSpPr>
            <a:spLocks noGrp="1"/>
          </p:cNvSpPr>
          <p:nvPr>
            <p:ph type="body" sz="quarter" idx="17" hasCustomPrompt="1"/>
          </p:nvPr>
        </p:nvSpPr>
        <p:spPr>
          <a:xfrm>
            <a:off x="8526986" y="2046233"/>
            <a:ext cx="3281556"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2" name="Text Placeholder 10">
            <a:extLst>
              <a:ext uri="{FF2B5EF4-FFF2-40B4-BE49-F238E27FC236}">
                <a16:creationId xmlns:a16="http://schemas.microsoft.com/office/drawing/2014/main" id="{3344438D-488B-4739-95B6-56F81A25FACC}"/>
              </a:ext>
            </a:extLst>
          </p:cNvPr>
          <p:cNvSpPr>
            <a:spLocks noGrp="1"/>
          </p:cNvSpPr>
          <p:nvPr>
            <p:ph type="body" sz="quarter" idx="13" hasCustomPrompt="1"/>
          </p:nvPr>
        </p:nvSpPr>
        <p:spPr>
          <a:xfrm>
            <a:off x="8526986" y="2425736"/>
            <a:ext cx="3281556" cy="1306527"/>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8" name="Text Placeholder 10">
            <a:extLst>
              <a:ext uri="{FF2B5EF4-FFF2-40B4-BE49-F238E27FC236}">
                <a16:creationId xmlns:a16="http://schemas.microsoft.com/office/drawing/2014/main" id="{A6F801D1-185D-4C5B-9855-3AD0372C33D8}"/>
              </a:ext>
            </a:extLst>
          </p:cNvPr>
          <p:cNvSpPr>
            <a:spLocks noGrp="1"/>
          </p:cNvSpPr>
          <p:nvPr>
            <p:ph type="body" sz="quarter" idx="18" hasCustomPrompt="1"/>
          </p:nvPr>
        </p:nvSpPr>
        <p:spPr>
          <a:xfrm>
            <a:off x="5024359" y="4180976"/>
            <a:ext cx="3126583"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3" name="Text Placeholder 10">
            <a:extLst>
              <a:ext uri="{FF2B5EF4-FFF2-40B4-BE49-F238E27FC236}">
                <a16:creationId xmlns:a16="http://schemas.microsoft.com/office/drawing/2014/main" id="{E46B3EF2-B93D-4E2D-8ECF-31A1DF927BE9}"/>
              </a:ext>
            </a:extLst>
          </p:cNvPr>
          <p:cNvSpPr>
            <a:spLocks noGrp="1"/>
          </p:cNvSpPr>
          <p:nvPr>
            <p:ph type="body" sz="quarter" idx="14" hasCustomPrompt="1"/>
          </p:nvPr>
        </p:nvSpPr>
        <p:spPr>
          <a:xfrm>
            <a:off x="5024359" y="4562976"/>
            <a:ext cx="3126583" cy="1258935"/>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9" name="Text Placeholder 10">
            <a:extLst>
              <a:ext uri="{FF2B5EF4-FFF2-40B4-BE49-F238E27FC236}">
                <a16:creationId xmlns:a16="http://schemas.microsoft.com/office/drawing/2014/main" id="{35A8C3BD-2930-45A1-B3E0-EC8FA92B65F8}"/>
              </a:ext>
            </a:extLst>
          </p:cNvPr>
          <p:cNvSpPr>
            <a:spLocks noGrp="1"/>
          </p:cNvSpPr>
          <p:nvPr>
            <p:ph type="body" sz="quarter" idx="19" hasCustomPrompt="1"/>
          </p:nvPr>
        </p:nvSpPr>
        <p:spPr>
          <a:xfrm>
            <a:off x="8526986" y="4180976"/>
            <a:ext cx="3281556"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E7A5E528-A349-45DA-A841-E092311D8F76}"/>
              </a:ext>
            </a:extLst>
          </p:cNvPr>
          <p:cNvSpPr>
            <a:spLocks noGrp="1"/>
          </p:cNvSpPr>
          <p:nvPr>
            <p:ph type="body" sz="quarter" idx="15" hasCustomPrompt="1"/>
          </p:nvPr>
        </p:nvSpPr>
        <p:spPr>
          <a:xfrm>
            <a:off x="8526986" y="4562976"/>
            <a:ext cx="3281556" cy="1258935"/>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0" name="Date Placeholder 3">
            <a:extLst>
              <a:ext uri="{FF2B5EF4-FFF2-40B4-BE49-F238E27FC236}">
                <a16:creationId xmlns:a16="http://schemas.microsoft.com/office/drawing/2014/main" id="{61AB9D5A-1951-48B0-9CAE-84FC869BE5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31" name="Footer Placeholder 4">
            <a:extLst>
              <a:ext uri="{FF2B5EF4-FFF2-40B4-BE49-F238E27FC236}">
                <a16:creationId xmlns:a16="http://schemas.microsoft.com/office/drawing/2014/main" id="{3AEF9F4B-0EB4-4C9F-9159-80E393F3A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32" name="Slide Number Placeholder 5">
            <a:extLst>
              <a:ext uri="{FF2B5EF4-FFF2-40B4-BE49-F238E27FC236}">
                <a16:creationId xmlns:a16="http://schemas.microsoft.com/office/drawing/2014/main" id="{6BC4F905-196D-4DFF-9947-C56088B56F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031209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B5AB06-9792-445C-9B3C-103D5EBCE6D9}"/>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AEFB40-063A-41A7-9581-865BBE62C3C5}"/>
              </a:ext>
            </a:extLst>
          </p:cNvPr>
          <p:cNvSpPr>
            <a:spLocks noGrp="1"/>
          </p:cNvSpPr>
          <p:nvPr>
            <p:ph type="title" hasCustomPrompt="1"/>
          </p:nvPr>
        </p:nvSpPr>
        <p:spPr>
          <a:xfrm>
            <a:off x="838200" y="597992"/>
            <a:ext cx="10515600" cy="994835"/>
          </a:xfrm>
          <a:prstGeom prst="rect">
            <a:avLst/>
          </a:prstGeom>
        </p:spPr>
        <p:txBody>
          <a:bodyPr anchor="ctr"/>
          <a:lstStyle>
            <a:lvl1pPr algn="ctr">
              <a:defRPr sz="2400" cap="all" spc="100" baseline="0">
                <a:solidFill>
                  <a:schemeClr val="tx2">
                    <a:lumMod val="75000"/>
                  </a:schemeClr>
                </a:solidFill>
              </a:defRPr>
            </a:lvl1pPr>
          </a:lstStyle>
          <a:p>
            <a:r>
              <a:rPr lang="en-US" dirty="0"/>
              <a:t>Click to add title</a:t>
            </a:r>
          </a:p>
        </p:txBody>
      </p:sp>
      <p:sp>
        <p:nvSpPr>
          <p:cNvPr id="5" name="Picture Placeholder 4">
            <a:extLst>
              <a:ext uri="{FF2B5EF4-FFF2-40B4-BE49-F238E27FC236}">
                <a16:creationId xmlns:a16="http://schemas.microsoft.com/office/drawing/2014/main" id="{4C3BAD53-6B4A-490D-BE06-B5A0B068755B}"/>
              </a:ext>
            </a:extLst>
          </p:cNvPr>
          <p:cNvSpPr>
            <a:spLocks noGrp="1"/>
          </p:cNvSpPr>
          <p:nvPr>
            <p:ph type="pic" sz="quarter" idx="23"/>
          </p:nvPr>
        </p:nvSpPr>
        <p:spPr>
          <a:xfrm>
            <a:off x="1632608" y="2982740"/>
            <a:ext cx="603504" cy="603504"/>
          </a:xfrm>
          <a:prstGeom prst="rect">
            <a:avLst/>
          </a:prstGeom>
        </p:spPr>
        <p:txBody>
          <a:bodyPr/>
          <a:lstStyle>
            <a:lvl1pPr marL="0" indent="0" algn="ctr">
              <a:buNone/>
              <a:defRPr sz="1100"/>
            </a:lvl1pPr>
          </a:lstStyle>
          <a:p>
            <a:r>
              <a:rPr lang="en-US"/>
              <a:t>Click icon to add picture</a:t>
            </a:r>
            <a:endParaRPr lang="en-US" dirty="0"/>
          </a:p>
        </p:txBody>
      </p:sp>
      <p:sp>
        <p:nvSpPr>
          <p:cNvPr id="22" name="Picture Placeholder 4">
            <a:extLst>
              <a:ext uri="{FF2B5EF4-FFF2-40B4-BE49-F238E27FC236}">
                <a16:creationId xmlns:a16="http://schemas.microsoft.com/office/drawing/2014/main" id="{30E1FC4A-DE44-4B85-856E-E2480DF55A80}"/>
              </a:ext>
            </a:extLst>
          </p:cNvPr>
          <p:cNvSpPr>
            <a:spLocks noGrp="1"/>
          </p:cNvSpPr>
          <p:nvPr>
            <p:ph type="pic" sz="quarter" idx="24"/>
          </p:nvPr>
        </p:nvSpPr>
        <p:spPr>
          <a:xfrm>
            <a:off x="4388240" y="2981421"/>
            <a:ext cx="603504" cy="594360"/>
          </a:xfrm>
          <a:prstGeom prst="rect">
            <a:avLst/>
          </a:prstGeom>
        </p:spPr>
        <p:txBody>
          <a:bodyPr/>
          <a:lstStyle>
            <a:lvl1pPr marL="0" indent="0" algn="ctr">
              <a:buNone/>
              <a:defRPr sz="1100"/>
            </a:lvl1pPr>
          </a:lstStyle>
          <a:p>
            <a:r>
              <a:rPr lang="en-US"/>
              <a:t>Click icon to add picture</a:t>
            </a:r>
            <a:endParaRPr lang="en-US" dirty="0"/>
          </a:p>
        </p:txBody>
      </p:sp>
      <p:sp>
        <p:nvSpPr>
          <p:cNvPr id="23" name="Picture Placeholder 4">
            <a:extLst>
              <a:ext uri="{FF2B5EF4-FFF2-40B4-BE49-F238E27FC236}">
                <a16:creationId xmlns:a16="http://schemas.microsoft.com/office/drawing/2014/main" id="{02E70B7A-F000-4D8D-9BDF-E10FF6B38374}"/>
              </a:ext>
            </a:extLst>
          </p:cNvPr>
          <p:cNvSpPr>
            <a:spLocks noGrp="1"/>
          </p:cNvSpPr>
          <p:nvPr>
            <p:ph type="pic" sz="quarter" idx="25"/>
          </p:nvPr>
        </p:nvSpPr>
        <p:spPr>
          <a:xfrm>
            <a:off x="7182902" y="2983163"/>
            <a:ext cx="603504" cy="603504"/>
          </a:xfrm>
          <a:prstGeom prst="rect">
            <a:avLst/>
          </a:prstGeom>
        </p:spPr>
        <p:txBody>
          <a:bodyPr/>
          <a:lstStyle>
            <a:lvl1pPr marL="0" indent="0" algn="ctr">
              <a:buNone/>
              <a:defRPr sz="1100"/>
            </a:lvl1pPr>
          </a:lstStyle>
          <a:p>
            <a:r>
              <a:rPr lang="en-US"/>
              <a:t>Click icon to add picture</a:t>
            </a:r>
            <a:endParaRPr lang="en-US" dirty="0"/>
          </a:p>
        </p:txBody>
      </p:sp>
      <p:sp>
        <p:nvSpPr>
          <p:cNvPr id="24" name="Picture Placeholder 4">
            <a:extLst>
              <a:ext uri="{FF2B5EF4-FFF2-40B4-BE49-F238E27FC236}">
                <a16:creationId xmlns:a16="http://schemas.microsoft.com/office/drawing/2014/main" id="{1CED61F8-3F2F-4611-8E56-88AAF763257E}"/>
              </a:ext>
            </a:extLst>
          </p:cNvPr>
          <p:cNvSpPr>
            <a:spLocks noGrp="1"/>
          </p:cNvSpPr>
          <p:nvPr>
            <p:ph type="pic" sz="quarter" idx="26"/>
          </p:nvPr>
        </p:nvSpPr>
        <p:spPr>
          <a:xfrm>
            <a:off x="9927648" y="3001928"/>
            <a:ext cx="594360" cy="594360"/>
          </a:xfrm>
          <a:prstGeom prst="rect">
            <a:avLst/>
          </a:prstGeom>
        </p:spPr>
        <p:txBody>
          <a:bodyPr/>
          <a:lstStyle>
            <a:lvl1pPr marL="0" indent="0" algn="ctr">
              <a:buNone/>
              <a:defRPr sz="1100"/>
            </a:lvl1pPr>
          </a:lstStyle>
          <a:p>
            <a:r>
              <a:rPr lang="en-US"/>
              <a:t>Click icon to add picture</a:t>
            </a:r>
            <a:endParaRPr lang="en-US" dirty="0"/>
          </a:p>
        </p:txBody>
      </p:sp>
      <p:sp>
        <p:nvSpPr>
          <p:cNvPr id="30" name="Text Placeholder 10">
            <a:extLst>
              <a:ext uri="{FF2B5EF4-FFF2-40B4-BE49-F238E27FC236}">
                <a16:creationId xmlns:a16="http://schemas.microsoft.com/office/drawing/2014/main" id="{B7058D0A-FADA-4AE8-99E1-90B4E5D358AC}"/>
              </a:ext>
            </a:extLst>
          </p:cNvPr>
          <p:cNvSpPr>
            <a:spLocks noGrp="1"/>
          </p:cNvSpPr>
          <p:nvPr>
            <p:ph type="body" sz="quarter" idx="16" hasCustomPrompt="1"/>
          </p:nvPr>
        </p:nvSpPr>
        <p:spPr>
          <a:xfrm>
            <a:off x="74080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28" name="Text Placeholder 10">
            <a:extLst>
              <a:ext uri="{FF2B5EF4-FFF2-40B4-BE49-F238E27FC236}">
                <a16:creationId xmlns:a16="http://schemas.microsoft.com/office/drawing/2014/main" id="{3B7B90F8-2155-4E8A-BCE9-7780EE14ED2C}"/>
              </a:ext>
            </a:extLst>
          </p:cNvPr>
          <p:cNvSpPr>
            <a:spLocks noGrp="1"/>
          </p:cNvSpPr>
          <p:nvPr>
            <p:ph type="body" sz="quarter" idx="12" hasCustomPrompt="1"/>
          </p:nvPr>
        </p:nvSpPr>
        <p:spPr>
          <a:xfrm>
            <a:off x="74080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4" name="Text Placeholder 10">
            <a:extLst>
              <a:ext uri="{FF2B5EF4-FFF2-40B4-BE49-F238E27FC236}">
                <a16:creationId xmlns:a16="http://schemas.microsoft.com/office/drawing/2014/main" id="{9C0C6E63-A45B-409B-824C-FAA0CC56EC89}"/>
              </a:ext>
            </a:extLst>
          </p:cNvPr>
          <p:cNvSpPr>
            <a:spLocks noGrp="1"/>
          </p:cNvSpPr>
          <p:nvPr>
            <p:ph type="body" sz="quarter" idx="18" hasCustomPrompt="1"/>
          </p:nvPr>
        </p:nvSpPr>
        <p:spPr>
          <a:xfrm>
            <a:off x="350858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3" name="Text Placeholder 10">
            <a:extLst>
              <a:ext uri="{FF2B5EF4-FFF2-40B4-BE49-F238E27FC236}">
                <a16:creationId xmlns:a16="http://schemas.microsoft.com/office/drawing/2014/main" id="{B910C319-3589-469F-9A8A-173CB714BA47}"/>
              </a:ext>
            </a:extLst>
          </p:cNvPr>
          <p:cNvSpPr>
            <a:spLocks noGrp="1"/>
          </p:cNvSpPr>
          <p:nvPr>
            <p:ph type="body" sz="quarter" idx="17" hasCustomPrompt="1"/>
          </p:nvPr>
        </p:nvSpPr>
        <p:spPr>
          <a:xfrm>
            <a:off x="350858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6" name="Text Placeholder 10">
            <a:extLst>
              <a:ext uri="{FF2B5EF4-FFF2-40B4-BE49-F238E27FC236}">
                <a16:creationId xmlns:a16="http://schemas.microsoft.com/office/drawing/2014/main" id="{D9802FCD-21E3-4F6F-B57C-02AEB618FE8B}"/>
              </a:ext>
            </a:extLst>
          </p:cNvPr>
          <p:cNvSpPr>
            <a:spLocks noGrp="1"/>
          </p:cNvSpPr>
          <p:nvPr>
            <p:ph type="body" sz="quarter" idx="20" hasCustomPrompt="1"/>
          </p:nvPr>
        </p:nvSpPr>
        <p:spPr>
          <a:xfrm>
            <a:off x="630340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5" name="Text Placeholder 10">
            <a:extLst>
              <a:ext uri="{FF2B5EF4-FFF2-40B4-BE49-F238E27FC236}">
                <a16:creationId xmlns:a16="http://schemas.microsoft.com/office/drawing/2014/main" id="{4AFEE648-F3AD-453E-895B-F43C7415C7BC}"/>
              </a:ext>
            </a:extLst>
          </p:cNvPr>
          <p:cNvSpPr>
            <a:spLocks noGrp="1"/>
          </p:cNvSpPr>
          <p:nvPr>
            <p:ph type="body" sz="quarter" idx="19" hasCustomPrompt="1"/>
          </p:nvPr>
        </p:nvSpPr>
        <p:spPr>
          <a:xfrm>
            <a:off x="630340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8" name="Text Placeholder 10">
            <a:extLst>
              <a:ext uri="{FF2B5EF4-FFF2-40B4-BE49-F238E27FC236}">
                <a16:creationId xmlns:a16="http://schemas.microsoft.com/office/drawing/2014/main" id="{AA760860-8E89-42DD-87FD-F9951F283727}"/>
              </a:ext>
            </a:extLst>
          </p:cNvPr>
          <p:cNvSpPr>
            <a:spLocks noGrp="1"/>
          </p:cNvSpPr>
          <p:nvPr>
            <p:ph type="body" sz="quarter" idx="22" hasCustomPrompt="1"/>
          </p:nvPr>
        </p:nvSpPr>
        <p:spPr>
          <a:xfrm>
            <a:off x="907118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7" name="Text Placeholder 10">
            <a:extLst>
              <a:ext uri="{FF2B5EF4-FFF2-40B4-BE49-F238E27FC236}">
                <a16:creationId xmlns:a16="http://schemas.microsoft.com/office/drawing/2014/main" id="{5FD2DFE0-D25E-4B72-A2B4-C40CF72D522E}"/>
              </a:ext>
            </a:extLst>
          </p:cNvPr>
          <p:cNvSpPr>
            <a:spLocks noGrp="1"/>
          </p:cNvSpPr>
          <p:nvPr>
            <p:ph type="body" sz="quarter" idx="21" hasCustomPrompt="1"/>
          </p:nvPr>
        </p:nvSpPr>
        <p:spPr>
          <a:xfrm>
            <a:off x="907118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0" name="Date Placeholder 3">
            <a:extLst>
              <a:ext uri="{FF2B5EF4-FFF2-40B4-BE49-F238E27FC236}">
                <a16:creationId xmlns:a16="http://schemas.microsoft.com/office/drawing/2014/main" id="{573EDDB2-8AC2-4A88-95EE-20082E77DE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41" name="Footer Placeholder 4">
            <a:extLst>
              <a:ext uri="{FF2B5EF4-FFF2-40B4-BE49-F238E27FC236}">
                <a16:creationId xmlns:a16="http://schemas.microsoft.com/office/drawing/2014/main" id="{325A34CF-B8DC-4A28-86BC-8D450E3D3C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42" name="Slide Number Placeholder 5">
            <a:extLst>
              <a:ext uri="{FF2B5EF4-FFF2-40B4-BE49-F238E27FC236}">
                <a16:creationId xmlns:a16="http://schemas.microsoft.com/office/drawing/2014/main" id="{3F009426-0603-4EF7-8DE1-0CA50818F7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147655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E090415B-A73D-4D17-B5FA-F442D6C0EB27}"/>
              </a:ext>
            </a:extLst>
          </p:cNvPr>
          <p:cNvSpPr>
            <a:spLocks noGrp="1"/>
          </p:cNvSpPr>
          <p:nvPr>
            <p:ph type="pic" sz="quarter" idx="10" hasCustomPrompt="1"/>
          </p:nvPr>
        </p:nvSpPr>
        <p:spPr>
          <a:xfrm>
            <a:off x="0" y="0"/>
            <a:ext cx="12192000" cy="3429000"/>
          </a:xfrm>
          <a:prstGeom prst="rect">
            <a:avLst/>
          </a:prstGeom>
        </p:spPr>
        <p:txBody>
          <a:bodyPr/>
          <a:lstStyle>
            <a:lvl1pPr marL="0" indent="0" algn="ctr">
              <a:buNone/>
              <a:defRPr/>
            </a:lvl1pPr>
          </a:lstStyle>
          <a:p>
            <a:r>
              <a:rPr lang="en-US" dirty="0"/>
              <a:t>Click to add photo</a:t>
            </a:r>
          </a:p>
        </p:txBody>
      </p:sp>
      <p:sp>
        <p:nvSpPr>
          <p:cNvPr id="3" name="Title 2">
            <a:extLst>
              <a:ext uri="{FF2B5EF4-FFF2-40B4-BE49-F238E27FC236}">
                <a16:creationId xmlns:a16="http://schemas.microsoft.com/office/drawing/2014/main" id="{AB9CB337-B3D4-443D-99C2-B7AE9EB5D243}"/>
              </a:ext>
            </a:extLst>
          </p:cNvPr>
          <p:cNvSpPr>
            <a:spLocks noGrp="1"/>
          </p:cNvSpPr>
          <p:nvPr>
            <p:ph type="title" hasCustomPrompt="1"/>
          </p:nvPr>
        </p:nvSpPr>
        <p:spPr>
          <a:xfrm>
            <a:off x="81279" y="-136525"/>
            <a:ext cx="4979773" cy="6858000"/>
          </a:xfrm>
          <a:prstGeom prst="rect">
            <a:avLst/>
          </a:prstGeom>
          <a:solidFill>
            <a:schemeClr val="accent2">
              <a:alpha val="92000"/>
            </a:schemeClr>
          </a:solidFill>
        </p:spPr>
        <p:txBody>
          <a:bodyPr tIns="3246120" anchor="ctr"/>
          <a:lstStyle>
            <a:lvl1pPr algn="ctr">
              <a:defRPr sz="2400" cap="all" spc="100" baseline="0">
                <a:solidFill>
                  <a:schemeClr val="bg1"/>
                </a:solidFill>
              </a:defRPr>
            </a:lvl1pPr>
          </a:lstStyle>
          <a:p>
            <a:r>
              <a:rPr lang="en-US" dirty="0"/>
              <a:t>Add title</a:t>
            </a:r>
          </a:p>
        </p:txBody>
      </p:sp>
      <p:sp>
        <p:nvSpPr>
          <p:cNvPr id="8" name="Date Placeholder 3">
            <a:extLst>
              <a:ext uri="{FF2B5EF4-FFF2-40B4-BE49-F238E27FC236}">
                <a16:creationId xmlns:a16="http://schemas.microsoft.com/office/drawing/2014/main" id="{C9AB6E92-BF31-4AA5-B407-78E1D7795A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9" name="Footer Placeholder 4">
            <a:extLst>
              <a:ext uri="{FF2B5EF4-FFF2-40B4-BE49-F238E27FC236}">
                <a16:creationId xmlns:a16="http://schemas.microsoft.com/office/drawing/2014/main" id="{3803124F-8B71-4805-8DBD-A3AB3ED434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99A9D64C-A9E2-4148-B514-933547C5B9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
        <p:nvSpPr>
          <p:cNvPr id="15" name="Text Placeholder 10">
            <a:extLst>
              <a:ext uri="{FF2B5EF4-FFF2-40B4-BE49-F238E27FC236}">
                <a16:creationId xmlns:a16="http://schemas.microsoft.com/office/drawing/2014/main" id="{4218B468-C542-4326-86FA-43DF3A4F3DB9}"/>
              </a:ext>
            </a:extLst>
          </p:cNvPr>
          <p:cNvSpPr>
            <a:spLocks noGrp="1"/>
          </p:cNvSpPr>
          <p:nvPr>
            <p:ph type="body" sz="quarter" idx="16" hasCustomPrompt="1"/>
          </p:nvPr>
        </p:nvSpPr>
        <p:spPr>
          <a:xfrm>
            <a:off x="5743575" y="3972253"/>
            <a:ext cx="5859420" cy="1769419"/>
          </a:xfrm>
          <a:prstGeom prst="rect">
            <a:avLst/>
          </a:prstGeom>
        </p:spPr>
        <p:txBody>
          <a:bodyPr anchor="ctr"/>
          <a:lstStyle>
            <a:lvl1pPr marL="0" indent="0" algn="l">
              <a:lnSpc>
                <a:spcPct val="200000"/>
              </a:lnSpc>
              <a:spcBef>
                <a:spcPts val="0"/>
              </a:spcBef>
              <a:buNone/>
              <a:defRPr sz="1800" cap="none" spc="100" baseline="0">
                <a:solidFill>
                  <a:schemeClr val="tx1"/>
                </a:solidFill>
                <a:latin typeface="+mn-lt"/>
              </a:defRPr>
            </a:lvl1pPr>
          </a:lstStyle>
          <a:p>
            <a:pPr lvl="0"/>
            <a:r>
              <a:rPr lang="en-US" dirty="0"/>
              <a:t>Click to add subtitle</a:t>
            </a:r>
          </a:p>
        </p:txBody>
      </p:sp>
    </p:spTree>
    <p:extLst>
      <p:ext uri="{BB962C8B-B14F-4D97-AF65-F5344CB8AC3E}">
        <p14:creationId xmlns:p14="http://schemas.microsoft.com/office/powerpoint/2010/main" val="4170420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02728A58-8DE2-4B1C-B6CA-F2AED56F4504}"/>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B69D7CAC-EE78-4BAE-94EA-EBE4BB118115}"/>
              </a:ext>
            </a:extLst>
          </p:cNvPr>
          <p:cNvSpPr>
            <a:spLocks noGrp="1"/>
          </p:cNvSpPr>
          <p:nvPr>
            <p:ph type="title" hasCustomPrompt="1"/>
          </p:nvPr>
        </p:nvSpPr>
        <p:spPr>
          <a:xfrm>
            <a:off x="0" y="2375848"/>
            <a:ext cx="12192000" cy="4491182"/>
          </a:xfrm>
          <a:prstGeom prst="rect">
            <a:avLst/>
          </a:prstGeom>
          <a:solidFill>
            <a:schemeClr val="accent4">
              <a:lumMod val="50000"/>
              <a:alpha val="55000"/>
            </a:schemeClr>
          </a:solidFill>
        </p:spPr>
        <p:txBody>
          <a:bodyPr lIns="3657600" tIns="182880" rIns="3657600"/>
          <a:lstStyle>
            <a:lvl1pPr algn="ctr">
              <a:defRPr sz="6000" cap="all" spc="100" baseline="0">
                <a:solidFill>
                  <a:schemeClr val="accent5"/>
                </a:solidFill>
              </a:defRPr>
            </a:lvl1pPr>
          </a:lstStyle>
          <a:p>
            <a:r>
              <a:rPr lang="en-US" dirty="0"/>
              <a:t>Click to add title</a:t>
            </a:r>
          </a:p>
        </p:txBody>
      </p:sp>
    </p:spTree>
    <p:extLst>
      <p:ext uri="{BB962C8B-B14F-4D97-AF65-F5344CB8AC3E}">
        <p14:creationId xmlns:p14="http://schemas.microsoft.com/office/powerpoint/2010/main" val="1148328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bg>
      <p:bgPr>
        <a:solidFill>
          <a:schemeClr val="accent5">
            <a:alpha val="10000"/>
          </a:schemeClr>
        </a:solidFill>
        <a:effectLst/>
      </p:bgPr>
    </p:bg>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50298920-F98C-4AFF-A39F-BB5644F96EBA}"/>
              </a:ext>
            </a:extLst>
          </p:cNvPr>
          <p:cNvSpPr>
            <a:spLocks noGrp="1"/>
          </p:cNvSpPr>
          <p:nvPr>
            <p:ph type="pic" sz="quarter" idx="10" hasCustomPrompt="1"/>
          </p:nvPr>
        </p:nvSpPr>
        <p:spPr>
          <a:xfrm>
            <a:off x="-1" y="0"/>
            <a:ext cx="6772276"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7D906EC1-D867-4113-B1E4-72ADCC4B1586}"/>
              </a:ext>
            </a:extLst>
          </p:cNvPr>
          <p:cNvSpPr>
            <a:spLocks noGrp="1"/>
          </p:cNvSpPr>
          <p:nvPr>
            <p:ph type="title" hasCustomPrompt="1"/>
          </p:nvPr>
        </p:nvSpPr>
        <p:spPr>
          <a:xfrm>
            <a:off x="1861354" y="790901"/>
            <a:ext cx="3049568" cy="640698"/>
          </a:xfrm>
          <a:prstGeom prst="rect">
            <a:avLst/>
          </a:prstGeom>
          <a:gradFill>
            <a:gsLst>
              <a:gs pos="50000">
                <a:schemeClr val="accent1">
                  <a:lumMod val="5000"/>
                  <a:lumOff val="95000"/>
                  <a:alpha val="0"/>
                </a:schemeClr>
              </a:gs>
              <a:gs pos="50000">
                <a:schemeClr val="accent5">
                  <a:alpha val="10000"/>
                </a:schemeClr>
              </a:gs>
            </a:gsLst>
            <a:lin ang="0" scaled="0"/>
          </a:gradFill>
          <a:ln w="28575">
            <a:solidFill>
              <a:schemeClr val="bg1"/>
            </a:solidFill>
          </a:ln>
        </p:spPr>
        <p:txBody>
          <a:bodyPr anchor="ctr"/>
          <a:lstStyle>
            <a:lvl1pPr algn="ctr">
              <a:defRPr sz="2400" cap="all" spc="100" baseline="0">
                <a:solidFill>
                  <a:schemeClr val="bg1"/>
                </a:solidFill>
              </a:defRPr>
            </a:lvl1pPr>
          </a:lstStyle>
          <a:p>
            <a:r>
              <a:rPr lang="en-US" dirty="0"/>
              <a:t>Add title</a:t>
            </a:r>
          </a:p>
        </p:txBody>
      </p:sp>
      <p:sp>
        <p:nvSpPr>
          <p:cNvPr id="16" name="Text Placeholder 10">
            <a:extLst>
              <a:ext uri="{FF2B5EF4-FFF2-40B4-BE49-F238E27FC236}">
                <a16:creationId xmlns:a16="http://schemas.microsoft.com/office/drawing/2014/main" id="{782CE97E-7FF6-4E8B-AF42-9777A2451F87}"/>
              </a:ext>
            </a:extLst>
          </p:cNvPr>
          <p:cNvSpPr>
            <a:spLocks noGrp="1"/>
          </p:cNvSpPr>
          <p:nvPr>
            <p:ph type="body" sz="quarter" idx="16" hasCustomPrompt="1"/>
          </p:nvPr>
        </p:nvSpPr>
        <p:spPr>
          <a:xfrm>
            <a:off x="7822086" y="826720"/>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F57B5FEE-44D7-4F94-A843-EC7BD802D827}"/>
              </a:ext>
            </a:extLst>
          </p:cNvPr>
          <p:cNvSpPr>
            <a:spLocks noGrp="1"/>
          </p:cNvSpPr>
          <p:nvPr>
            <p:ph type="body" sz="quarter" idx="12" hasCustomPrompt="1"/>
          </p:nvPr>
        </p:nvSpPr>
        <p:spPr>
          <a:xfrm>
            <a:off x="7822086" y="1206225"/>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6" name="Text Placeholder 10">
            <a:extLst>
              <a:ext uri="{FF2B5EF4-FFF2-40B4-BE49-F238E27FC236}">
                <a16:creationId xmlns:a16="http://schemas.microsoft.com/office/drawing/2014/main" id="{4250112D-DE79-407A-BBAB-B2BB2CB881C5}"/>
              </a:ext>
            </a:extLst>
          </p:cNvPr>
          <p:cNvSpPr>
            <a:spLocks noGrp="1"/>
          </p:cNvSpPr>
          <p:nvPr>
            <p:ph type="body" sz="quarter" idx="18" hasCustomPrompt="1"/>
          </p:nvPr>
        </p:nvSpPr>
        <p:spPr>
          <a:xfrm>
            <a:off x="7822086" y="2666702"/>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35" name="Text Placeholder 10">
            <a:extLst>
              <a:ext uri="{FF2B5EF4-FFF2-40B4-BE49-F238E27FC236}">
                <a16:creationId xmlns:a16="http://schemas.microsoft.com/office/drawing/2014/main" id="{1C55DCE1-6E6B-4CDD-A9D8-B2A003485698}"/>
              </a:ext>
            </a:extLst>
          </p:cNvPr>
          <p:cNvSpPr>
            <a:spLocks noGrp="1"/>
          </p:cNvSpPr>
          <p:nvPr>
            <p:ph type="body" sz="quarter" idx="17" hasCustomPrompt="1"/>
          </p:nvPr>
        </p:nvSpPr>
        <p:spPr>
          <a:xfrm>
            <a:off x="7822086" y="3046207"/>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9" name="Text Placeholder 10">
            <a:extLst>
              <a:ext uri="{FF2B5EF4-FFF2-40B4-BE49-F238E27FC236}">
                <a16:creationId xmlns:a16="http://schemas.microsoft.com/office/drawing/2014/main" id="{9CAE3862-A5E9-4B70-8F14-8F5BFEE3AAEC}"/>
              </a:ext>
            </a:extLst>
          </p:cNvPr>
          <p:cNvSpPr>
            <a:spLocks noGrp="1"/>
          </p:cNvSpPr>
          <p:nvPr>
            <p:ph type="body" sz="quarter" idx="20" hasCustomPrompt="1"/>
          </p:nvPr>
        </p:nvSpPr>
        <p:spPr>
          <a:xfrm>
            <a:off x="7822086" y="4536575"/>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38" name="Text Placeholder 10">
            <a:extLst>
              <a:ext uri="{FF2B5EF4-FFF2-40B4-BE49-F238E27FC236}">
                <a16:creationId xmlns:a16="http://schemas.microsoft.com/office/drawing/2014/main" id="{34C23C4D-3C16-4A17-BF8A-A9C4E2F013E3}"/>
              </a:ext>
            </a:extLst>
          </p:cNvPr>
          <p:cNvSpPr>
            <a:spLocks noGrp="1"/>
          </p:cNvSpPr>
          <p:nvPr>
            <p:ph type="body" sz="quarter" idx="19" hasCustomPrompt="1"/>
          </p:nvPr>
        </p:nvSpPr>
        <p:spPr>
          <a:xfrm>
            <a:off x="7822086" y="4916080"/>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8" name="Date Placeholder 3">
            <a:extLst>
              <a:ext uri="{FF2B5EF4-FFF2-40B4-BE49-F238E27FC236}">
                <a16:creationId xmlns:a16="http://schemas.microsoft.com/office/drawing/2014/main" id="{E0398655-42A6-4DBC-9542-9A8D10B44A63}"/>
              </a:ext>
            </a:extLst>
          </p:cNvPr>
          <p:cNvSpPr>
            <a:spLocks noGrp="1"/>
          </p:cNvSpPr>
          <p:nvPr>
            <p:ph type="dt" sz="half" idx="2"/>
          </p:nvPr>
        </p:nvSpPr>
        <p:spPr>
          <a:xfrm>
            <a:off x="838200" y="6356350"/>
            <a:ext cx="1590675"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9" name="Footer Placeholder 4">
            <a:extLst>
              <a:ext uri="{FF2B5EF4-FFF2-40B4-BE49-F238E27FC236}">
                <a16:creationId xmlns:a16="http://schemas.microsoft.com/office/drawing/2014/main" id="{1FF7C44B-1689-4CA8-B0BC-0671EA12750F}"/>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effectLst/>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7D6105C8-7607-448C-9CD2-9CA33B49B4DB}"/>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004238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pportunity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78E2C-0F13-417A-AD7A-E478D5C3BD4C}"/>
              </a:ext>
            </a:extLst>
          </p:cNvPr>
          <p:cNvSpPr>
            <a:spLocks noGrp="1"/>
          </p:cNvSpPr>
          <p:nvPr>
            <p:ph type="title" hasCustomPrompt="1"/>
          </p:nvPr>
        </p:nvSpPr>
        <p:spPr>
          <a:xfrm>
            <a:off x="808382" y="422661"/>
            <a:ext cx="5200532" cy="720399"/>
          </a:xfrm>
          <a:prstGeom prst="rect">
            <a:avLst/>
          </a:prstGeom>
        </p:spPr>
        <p:txBody>
          <a:bodyPr anchor="ctr"/>
          <a:lstStyle>
            <a:lvl1pPr algn="l">
              <a:defRPr sz="2400" cap="all" spc="100" baseline="0">
                <a:solidFill>
                  <a:schemeClr val="accent2"/>
                </a:solidFill>
              </a:defRPr>
            </a:lvl1pPr>
          </a:lstStyle>
          <a:p>
            <a:r>
              <a:rPr lang="en-US" dirty="0"/>
              <a:t>Click to add title</a:t>
            </a:r>
          </a:p>
        </p:txBody>
      </p:sp>
      <p:sp>
        <p:nvSpPr>
          <p:cNvPr id="15" name="Text Placeholder 10">
            <a:extLst>
              <a:ext uri="{FF2B5EF4-FFF2-40B4-BE49-F238E27FC236}">
                <a16:creationId xmlns:a16="http://schemas.microsoft.com/office/drawing/2014/main" id="{30892B14-4811-4781-A0D4-2D26A55DFF2F}"/>
              </a:ext>
            </a:extLst>
          </p:cNvPr>
          <p:cNvSpPr>
            <a:spLocks noGrp="1"/>
          </p:cNvSpPr>
          <p:nvPr>
            <p:ph type="body" sz="quarter" idx="16" hasCustomPrompt="1"/>
          </p:nvPr>
        </p:nvSpPr>
        <p:spPr>
          <a:xfrm>
            <a:off x="920003" y="1617548"/>
            <a:ext cx="876929" cy="720399"/>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22" name="Text Placeholder 10">
            <a:extLst>
              <a:ext uri="{FF2B5EF4-FFF2-40B4-BE49-F238E27FC236}">
                <a16:creationId xmlns:a16="http://schemas.microsoft.com/office/drawing/2014/main" id="{950B6E72-89BA-408A-B2C8-8424747605D1}"/>
              </a:ext>
            </a:extLst>
          </p:cNvPr>
          <p:cNvSpPr>
            <a:spLocks noGrp="1"/>
          </p:cNvSpPr>
          <p:nvPr>
            <p:ph type="body" sz="quarter" idx="18" hasCustomPrompt="1"/>
          </p:nvPr>
        </p:nvSpPr>
        <p:spPr>
          <a:xfrm>
            <a:off x="920003" y="3180036"/>
            <a:ext cx="876930" cy="720400"/>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24" name="Text Placeholder 10">
            <a:extLst>
              <a:ext uri="{FF2B5EF4-FFF2-40B4-BE49-F238E27FC236}">
                <a16:creationId xmlns:a16="http://schemas.microsoft.com/office/drawing/2014/main" id="{1FCE449C-D340-41D2-BDD5-5A31068FC8B8}"/>
              </a:ext>
            </a:extLst>
          </p:cNvPr>
          <p:cNvSpPr>
            <a:spLocks noGrp="1"/>
          </p:cNvSpPr>
          <p:nvPr>
            <p:ph type="body" sz="quarter" idx="20" hasCustomPrompt="1"/>
          </p:nvPr>
        </p:nvSpPr>
        <p:spPr>
          <a:xfrm>
            <a:off x="920003" y="4760985"/>
            <a:ext cx="876930" cy="720400"/>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14" name="Text Placeholder 10">
            <a:extLst>
              <a:ext uri="{FF2B5EF4-FFF2-40B4-BE49-F238E27FC236}">
                <a16:creationId xmlns:a16="http://schemas.microsoft.com/office/drawing/2014/main" id="{41E2BD66-8465-46D7-9283-569B4EE4590B}"/>
              </a:ext>
            </a:extLst>
          </p:cNvPr>
          <p:cNvSpPr>
            <a:spLocks noGrp="1"/>
          </p:cNvSpPr>
          <p:nvPr>
            <p:ph type="body" sz="quarter" idx="12" hasCustomPrompt="1"/>
          </p:nvPr>
        </p:nvSpPr>
        <p:spPr>
          <a:xfrm>
            <a:off x="2102977" y="1456753"/>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1" name="Text Placeholder 10">
            <a:extLst>
              <a:ext uri="{FF2B5EF4-FFF2-40B4-BE49-F238E27FC236}">
                <a16:creationId xmlns:a16="http://schemas.microsoft.com/office/drawing/2014/main" id="{13CFC961-1ED9-4817-9DB9-A1F1D0FD2ABA}"/>
              </a:ext>
            </a:extLst>
          </p:cNvPr>
          <p:cNvSpPr>
            <a:spLocks noGrp="1"/>
          </p:cNvSpPr>
          <p:nvPr>
            <p:ph type="body" sz="quarter" idx="17" hasCustomPrompt="1"/>
          </p:nvPr>
        </p:nvSpPr>
        <p:spPr>
          <a:xfrm>
            <a:off x="2102977" y="3031685"/>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3" name="Text Placeholder 10">
            <a:extLst>
              <a:ext uri="{FF2B5EF4-FFF2-40B4-BE49-F238E27FC236}">
                <a16:creationId xmlns:a16="http://schemas.microsoft.com/office/drawing/2014/main" id="{7E0D9B8E-402D-44A1-920E-4838543BD9F3}"/>
              </a:ext>
            </a:extLst>
          </p:cNvPr>
          <p:cNvSpPr>
            <a:spLocks noGrp="1"/>
          </p:cNvSpPr>
          <p:nvPr>
            <p:ph type="body" sz="quarter" idx="19" hasCustomPrompt="1"/>
          </p:nvPr>
        </p:nvSpPr>
        <p:spPr>
          <a:xfrm>
            <a:off x="2102977" y="4612634"/>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5" name="Date Placeholder 3">
            <a:extLst>
              <a:ext uri="{FF2B5EF4-FFF2-40B4-BE49-F238E27FC236}">
                <a16:creationId xmlns:a16="http://schemas.microsoft.com/office/drawing/2014/main" id="{64607288-5296-4BAF-B405-7F1902FA0EF0}"/>
              </a:ext>
            </a:extLst>
          </p:cNvPr>
          <p:cNvSpPr>
            <a:spLocks noGrp="1"/>
          </p:cNvSpPr>
          <p:nvPr>
            <p:ph type="dt" sz="half" idx="2"/>
          </p:nvPr>
        </p:nvSpPr>
        <p:spPr>
          <a:xfrm>
            <a:off x="0" y="6248018"/>
            <a:ext cx="2435528" cy="614850"/>
          </a:xfrm>
          <a:prstGeom prst="rect">
            <a:avLst/>
          </a:prstGeom>
          <a:solidFill>
            <a:schemeClr val="accent2">
              <a:alpha val="92000"/>
            </a:schemeClr>
          </a:solidFill>
        </p:spPr>
        <p:txBody>
          <a:bodyPr vert="horz" lIns="274320" tIns="0" rIns="91440" bIns="45720" rtlCol="0" anchor="ctr"/>
          <a:lstStyle>
            <a:lvl1pPr algn="ctr">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8" name="Picture Placeholder 8">
            <a:extLst>
              <a:ext uri="{FF2B5EF4-FFF2-40B4-BE49-F238E27FC236}">
                <a16:creationId xmlns:a16="http://schemas.microsoft.com/office/drawing/2014/main" id="{61341B70-2018-4DBE-BB9A-D1F7A895F9BE}"/>
              </a:ext>
            </a:extLst>
          </p:cNvPr>
          <p:cNvSpPr>
            <a:spLocks noGrp="1"/>
          </p:cNvSpPr>
          <p:nvPr>
            <p:ph type="pic" sz="quarter" idx="10" hasCustomPrompt="1"/>
          </p:nvPr>
        </p:nvSpPr>
        <p:spPr>
          <a:xfrm>
            <a:off x="6384174" y="0"/>
            <a:ext cx="5807825" cy="6858000"/>
          </a:xfrm>
          <a:prstGeom prst="rect">
            <a:avLst/>
          </a:prstGeom>
        </p:spPr>
        <p:txBody>
          <a:bodyPr/>
          <a:lstStyle>
            <a:lvl1pPr marL="0" indent="0" algn="ctr">
              <a:buNone/>
              <a:defRPr/>
            </a:lvl1pPr>
          </a:lstStyle>
          <a:p>
            <a:r>
              <a:rPr lang="en-US" dirty="0"/>
              <a:t>Click to add photo</a:t>
            </a:r>
          </a:p>
        </p:txBody>
      </p:sp>
      <p:sp>
        <p:nvSpPr>
          <p:cNvPr id="13" name="Footer Placeholder 3">
            <a:extLst>
              <a:ext uri="{FF2B5EF4-FFF2-40B4-BE49-F238E27FC236}">
                <a16:creationId xmlns:a16="http://schemas.microsoft.com/office/drawing/2014/main" id="{83CCEE28-12C2-4138-9214-420B5A5BCEC1}"/>
              </a:ext>
            </a:extLst>
          </p:cNvPr>
          <p:cNvSpPr>
            <a:spLocks noGrp="1"/>
          </p:cNvSpPr>
          <p:nvPr>
            <p:ph type="ftr" sz="quarter" idx="11"/>
          </p:nvPr>
        </p:nvSpPr>
        <p:spPr>
          <a:xfrm>
            <a:off x="2439762" y="6248018"/>
            <a:ext cx="7267426" cy="620868"/>
          </a:xfrm>
          <a:prstGeom prst="rect">
            <a:avLst/>
          </a:prstGeom>
          <a:solidFill>
            <a:schemeClr val="accent2">
              <a:alpha val="92000"/>
            </a:schemeClr>
          </a:solidFill>
        </p:spPr>
        <p:txBody>
          <a:bodyPr tIns="0"/>
          <a:lstStyle>
            <a:lvl1pPr>
              <a:defRPr>
                <a:solidFill>
                  <a:schemeClr val="bg1"/>
                </a:solidFill>
                <a:effectLst>
                  <a:outerShdw blurRad="38100" dist="38100" dir="2700000" algn="tl">
                    <a:srgbClr val="000000">
                      <a:alpha val="43137"/>
                    </a:srgbClr>
                  </a:outerShdw>
                </a:effectLst>
              </a:defRPr>
            </a:lvl1pPr>
          </a:lstStyle>
          <a:p>
            <a:r>
              <a:rPr lang="en-US" dirty="0"/>
              <a:t>Pitch deck</a:t>
            </a:r>
          </a:p>
        </p:txBody>
      </p:sp>
      <p:sp>
        <p:nvSpPr>
          <p:cNvPr id="27" name="Slide Number Placeholder 5">
            <a:extLst>
              <a:ext uri="{FF2B5EF4-FFF2-40B4-BE49-F238E27FC236}">
                <a16:creationId xmlns:a16="http://schemas.microsoft.com/office/drawing/2014/main" id="{347ECA7D-7D2B-475F-874D-51236135A6E9}"/>
              </a:ext>
            </a:extLst>
          </p:cNvPr>
          <p:cNvSpPr>
            <a:spLocks noGrp="1"/>
          </p:cNvSpPr>
          <p:nvPr>
            <p:ph type="sldNum" sz="quarter" idx="4"/>
          </p:nvPr>
        </p:nvSpPr>
        <p:spPr>
          <a:xfrm>
            <a:off x="9707188" y="6248018"/>
            <a:ext cx="2495699" cy="620866"/>
          </a:xfrm>
          <a:prstGeom prst="rect">
            <a:avLst/>
          </a:prstGeom>
          <a:solidFill>
            <a:schemeClr val="accent2">
              <a:alpha val="92000"/>
            </a:schemeClr>
          </a:solidFill>
        </p:spPr>
        <p:txBody>
          <a:bodyPr vert="horz" lIns="457200" tIns="0" rIns="91440" bIns="45720" rtlCol="0" anchor="ctr"/>
          <a:lstStyle>
            <a:lvl1pPr algn="ct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625327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BE02389-643A-44A3-9E32-4459CAEAC3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5" name="Footer Placeholder 4">
            <a:extLst>
              <a:ext uri="{FF2B5EF4-FFF2-40B4-BE49-F238E27FC236}">
                <a16:creationId xmlns:a16="http://schemas.microsoft.com/office/drawing/2014/main" id="{1E3E221A-6F27-4890-B073-7BA27B8FB5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6" name="Slide Number Placeholder 5">
            <a:extLst>
              <a:ext uri="{FF2B5EF4-FFF2-40B4-BE49-F238E27FC236}">
                <a16:creationId xmlns:a16="http://schemas.microsoft.com/office/drawing/2014/main" id="{40B06CAC-A122-486F-81C6-4299D83E94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230113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8.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1.gi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bright light in the sky&#10;&#10;Description automatically generated with low confidence">
            <a:extLst>
              <a:ext uri="{FF2B5EF4-FFF2-40B4-BE49-F238E27FC236}">
                <a16:creationId xmlns:a16="http://schemas.microsoft.com/office/drawing/2014/main" id="{B77203F0-3605-40EA-523A-CF128096E590}"/>
              </a:ext>
            </a:extLst>
          </p:cNvPr>
          <p:cNvPicPr>
            <a:picLocks noGrp="1" noChangeAspect="1"/>
          </p:cNvPicPr>
          <p:nvPr>
            <p:ph type="pic" sz="quarter" idx="10"/>
          </p:nvPr>
        </p:nvPicPr>
        <p:blipFill>
          <a:blip r:embed="rId2"/>
          <a:srcRect t="12500" b="12500"/>
          <a:stretch>
            <a:fillRect/>
          </a:stretch>
        </p:blipFill>
        <p:spPr/>
      </p:pic>
      <p:sp>
        <p:nvSpPr>
          <p:cNvPr id="7" name="Title 6">
            <a:extLst>
              <a:ext uri="{FF2B5EF4-FFF2-40B4-BE49-F238E27FC236}">
                <a16:creationId xmlns:a16="http://schemas.microsoft.com/office/drawing/2014/main" id="{CF45A9EB-00FC-4DE7-8041-09649EF9B9B6}"/>
              </a:ext>
            </a:extLst>
          </p:cNvPr>
          <p:cNvSpPr>
            <a:spLocks noGrp="1"/>
          </p:cNvSpPr>
          <p:nvPr>
            <p:ph type="title"/>
          </p:nvPr>
        </p:nvSpPr>
        <p:spPr>
          <a:xfrm>
            <a:off x="0" y="2423002"/>
            <a:ext cx="12192000" cy="1425257"/>
          </a:xfrm>
          <a:solidFill>
            <a:schemeClr val="tx1">
              <a:lumMod val="95000"/>
              <a:lumOff val="5000"/>
              <a:alpha val="55000"/>
            </a:schemeClr>
          </a:solidFill>
        </p:spPr>
        <p:txBody>
          <a:bodyPr/>
          <a:lstStyle/>
          <a:p>
            <a:r>
              <a:rPr lang="en-US" noProof="0" dirty="0">
                <a:solidFill>
                  <a:schemeClr val="bg1"/>
                </a:solidFill>
              </a:rPr>
              <a:t>The particle problem</a:t>
            </a:r>
            <a:endParaRPr lang="en-US" dirty="0">
              <a:solidFill>
                <a:schemeClr val="bg1"/>
              </a:solidFill>
            </a:endParaRPr>
          </a:p>
        </p:txBody>
      </p:sp>
      <p:sp>
        <p:nvSpPr>
          <p:cNvPr id="14" name="Text Placeholder 13">
            <a:extLst>
              <a:ext uri="{FF2B5EF4-FFF2-40B4-BE49-F238E27FC236}">
                <a16:creationId xmlns:a16="http://schemas.microsoft.com/office/drawing/2014/main" id="{ECE1E739-E339-4FB6-A10E-22AB1A0D782B}"/>
              </a:ext>
            </a:extLst>
          </p:cNvPr>
          <p:cNvSpPr>
            <a:spLocks noGrp="1"/>
          </p:cNvSpPr>
          <p:nvPr>
            <p:ph type="body" sz="quarter" idx="12"/>
          </p:nvPr>
        </p:nvSpPr>
        <p:spPr>
          <a:xfrm>
            <a:off x="0" y="3848259"/>
            <a:ext cx="12192000" cy="1036320"/>
          </a:xfrm>
          <a:solidFill>
            <a:schemeClr val="tx1">
              <a:lumMod val="95000"/>
              <a:lumOff val="5000"/>
              <a:alpha val="55000"/>
            </a:schemeClr>
          </a:solidFill>
        </p:spPr>
        <p:txBody>
          <a:bodyPr/>
          <a:lstStyle/>
          <a:p>
            <a:r>
              <a:rPr lang="en-US" dirty="0"/>
              <a:t>Adithya A Rao​​</a:t>
            </a:r>
          </a:p>
        </p:txBody>
      </p:sp>
      <p:sp>
        <p:nvSpPr>
          <p:cNvPr id="12" name="Rectangle 11">
            <a:extLst>
              <a:ext uri="{FF2B5EF4-FFF2-40B4-BE49-F238E27FC236}">
                <a16:creationId xmlns:a16="http://schemas.microsoft.com/office/drawing/2014/main" id="{619D1BA2-3111-4E03-81E3-0D0F9BA3676D}"/>
              </a:ext>
              <a:ext uri="{C183D7F6-B498-43B3-948B-1728B52AA6E4}">
                <adec:decorative xmlns:adec="http://schemas.microsoft.com/office/drawing/2017/decorative" val="1"/>
              </a:ext>
            </a:extLst>
          </p:cNvPr>
          <p:cNvSpPr/>
          <p:nvPr/>
        </p:nvSpPr>
        <p:spPr>
          <a:xfrm>
            <a:off x="0" y="-19050"/>
            <a:ext cx="12192000" cy="2442052"/>
          </a:xfrm>
          <a:prstGeom prst="rect">
            <a:avLst/>
          </a:prstGeom>
          <a:solidFill>
            <a:schemeClr val="tx1">
              <a:lumMod val="95000"/>
              <a:lumOff val="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EA4B20A4-BDBA-4ACB-BCCE-1FF6B09FE0A1}"/>
              </a:ext>
              <a:ext uri="{C183D7F6-B498-43B3-948B-1728B52AA6E4}">
                <adec:decorative xmlns:adec="http://schemas.microsoft.com/office/drawing/2017/decorative" val="1"/>
              </a:ext>
            </a:extLst>
          </p:cNvPr>
          <p:cNvSpPr/>
          <p:nvPr/>
        </p:nvSpPr>
        <p:spPr>
          <a:xfrm>
            <a:off x="0" y="4884579"/>
            <a:ext cx="12192000" cy="1954212"/>
          </a:xfrm>
          <a:prstGeom prst="rect">
            <a:avLst/>
          </a:prstGeom>
          <a:solidFill>
            <a:schemeClr val="tx1">
              <a:lumMod val="95000"/>
              <a:lumOff val="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95DD68C-FEB8-4CF6-883B-1CA9912E417D}"/>
              </a:ext>
              <a:ext uri="{C183D7F6-B498-43B3-948B-1728B52AA6E4}">
                <adec:decorative xmlns:adec="http://schemas.microsoft.com/office/drawing/2017/decorative" val="1"/>
              </a:ext>
            </a:extLst>
          </p:cNvPr>
          <p:cNvSpPr/>
          <p:nvPr/>
        </p:nvSpPr>
        <p:spPr>
          <a:xfrm>
            <a:off x="1492898" y="2325925"/>
            <a:ext cx="9134669" cy="159654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3275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A close up of a person's mouth&#10;&#10;Description automatically generated with low confidence">
            <a:extLst>
              <a:ext uri="{FF2B5EF4-FFF2-40B4-BE49-F238E27FC236}">
                <a16:creationId xmlns:a16="http://schemas.microsoft.com/office/drawing/2014/main" id="{7659495F-8D48-2AFA-E5DD-C5CB7A1F63DC}"/>
              </a:ext>
            </a:extLst>
          </p:cNvPr>
          <p:cNvPicPr>
            <a:picLocks noGrp="1" noChangeAspect="1"/>
          </p:cNvPicPr>
          <p:nvPr>
            <p:ph type="pic" sz="quarter" idx="10"/>
          </p:nvPr>
        </p:nvPicPr>
        <p:blipFill>
          <a:blip r:embed="rId3"/>
          <a:srcRect l="3692" r="3692"/>
          <a:stretch>
            <a:fillRect/>
          </a:stretch>
        </p:blipFill>
        <p:spPr/>
      </p:pic>
      <p:sp>
        <p:nvSpPr>
          <p:cNvPr id="26" name="Title 25">
            <a:extLst>
              <a:ext uri="{FF2B5EF4-FFF2-40B4-BE49-F238E27FC236}">
                <a16:creationId xmlns:a16="http://schemas.microsoft.com/office/drawing/2014/main" id="{1D9B171E-A37E-4DB5-A2AC-F8C4778DB6C6}"/>
              </a:ext>
            </a:extLst>
          </p:cNvPr>
          <p:cNvSpPr>
            <a:spLocks noGrp="1"/>
          </p:cNvSpPr>
          <p:nvPr>
            <p:ph type="title"/>
          </p:nvPr>
        </p:nvSpPr>
        <p:spPr>
          <a:xfrm>
            <a:off x="284545" y="2313759"/>
            <a:ext cx="4451959" cy="548711"/>
          </a:xfrm>
        </p:spPr>
        <p:txBody>
          <a:bodyPr/>
          <a:lstStyle/>
          <a:p>
            <a:r>
              <a:rPr lang="en-US" noProof="0" dirty="0">
                <a:solidFill>
                  <a:srgbClr val="FF0000"/>
                </a:solidFill>
              </a:rPr>
              <a:t>Solar neutrino problem</a:t>
            </a:r>
            <a:endParaRPr lang="en-US" dirty="0">
              <a:solidFill>
                <a:srgbClr val="FF0000"/>
              </a:solidFill>
            </a:endParaRPr>
          </a:p>
        </p:txBody>
      </p:sp>
      <p:sp>
        <p:nvSpPr>
          <p:cNvPr id="3" name="Text Placeholder 2">
            <a:extLst>
              <a:ext uri="{FF2B5EF4-FFF2-40B4-BE49-F238E27FC236}">
                <a16:creationId xmlns:a16="http://schemas.microsoft.com/office/drawing/2014/main" id="{2640E91D-18E5-4731-B64D-89FA6D338F8D}"/>
              </a:ext>
            </a:extLst>
          </p:cNvPr>
          <p:cNvSpPr>
            <a:spLocks noGrp="1"/>
          </p:cNvSpPr>
          <p:nvPr>
            <p:ph type="body" sz="quarter" idx="12"/>
          </p:nvPr>
        </p:nvSpPr>
        <p:spPr>
          <a:xfrm>
            <a:off x="284545" y="3036279"/>
            <a:ext cx="11533207" cy="3144602"/>
          </a:xfrm>
        </p:spPr>
        <p:txBody>
          <a:bodyPr/>
          <a:lstStyle/>
          <a:p>
            <a:pPr>
              <a:lnSpc>
                <a:spcPct val="150000"/>
              </a:lnSpc>
            </a:pPr>
            <a:r>
              <a:rPr lang="en-US" dirty="0"/>
              <a:t>When experimentalists pointed their detectors at the sun, expecting to detect a few trickles of the stream of neutrinos, shockingly they observed that only 1/3</a:t>
            </a:r>
            <a:r>
              <a:rPr lang="en-US" baseline="30000" dirty="0"/>
              <a:t>rd</a:t>
            </a:r>
            <a:r>
              <a:rPr lang="en-US" dirty="0"/>
              <a:t> of the expected number of neutrinos were detected. </a:t>
            </a:r>
          </a:p>
          <a:p>
            <a:pPr>
              <a:lnSpc>
                <a:spcPct val="150000"/>
              </a:lnSpc>
            </a:pPr>
            <a:endParaRPr lang="en-US" dirty="0"/>
          </a:p>
          <a:p>
            <a:pPr>
              <a:lnSpc>
                <a:spcPct val="150000"/>
              </a:lnSpc>
            </a:pPr>
            <a:r>
              <a:rPr lang="en-US" dirty="0"/>
              <a:t>The possible reasons for this discrepancy – </a:t>
            </a:r>
          </a:p>
          <a:p>
            <a:pPr marL="285750" indent="-285750">
              <a:lnSpc>
                <a:spcPct val="150000"/>
              </a:lnSpc>
              <a:buFont typeface="Arial" panose="020B0604020202020204" pitchFamily="34" charset="0"/>
              <a:buChar char="•"/>
            </a:pPr>
            <a:r>
              <a:rPr lang="en-US" dirty="0"/>
              <a:t>The experiment was wrong</a:t>
            </a:r>
          </a:p>
          <a:p>
            <a:pPr marL="285750" indent="-285750">
              <a:lnSpc>
                <a:spcPct val="150000"/>
              </a:lnSpc>
              <a:buFont typeface="Arial" panose="020B0604020202020204" pitchFamily="34" charset="0"/>
              <a:buChar char="•"/>
            </a:pPr>
            <a:r>
              <a:rPr lang="en-US" dirty="0"/>
              <a:t>The solar model used to calculate the expected number of neutrinos was wrong.</a:t>
            </a:r>
          </a:p>
          <a:p>
            <a:pPr marL="285750" indent="-285750">
              <a:lnSpc>
                <a:spcPct val="150000"/>
              </a:lnSpc>
              <a:buFont typeface="Arial" panose="020B0604020202020204" pitchFamily="34" charset="0"/>
              <a:buChar char="•"/>
            </a:pPr>
            <a:r>
              <a:rPr lang="en-US" dirty="0"/>
              <a:t>The neutrinos changed their type on their way from sun to the earth.</a:t>
            </a:r>
          </a:p>
          <a:p>
            <a:pPr>
              <a:lnSpc>
                <a:spcPct val="150000"/>
              </a:lnSpc>
            </a:pPr>
            <a:r>
              <a:rPr lang="en-US" dirty="0"/>
              <a:t> </a:t>
            </a:r>
          </a:p>
        </p:txBody>
      </p:sp>
      <p:sp>
        <p:nvSpPr>
          <p:cNvPr id="34" name="Date Placeholder 33">
            <a:extLst>
              <a:ext uri="{FF2B5EF4-FFF2-40B4-BE49-F238E27FC236}">
                <a16:creationId xmlns:a16="http://schemas.microsoft.com/office/drawing/2014/main" id="{CE5FA933-8959-4B54-AC99-11D1045822E8}"/>
              </a:ext>
            </a:extLst>
          </p:cNvPr>
          <p:cNvSpPr>
            <a:spLocks noGrp="1"/>
          </p:cNvSpPr>
          <p:nvPr>
            <p:ph type="dt" sz="half" idx="2"/>
          </p:nvPr>
        </p:nvSpPr>
        <p:spPr>
          <a:xfrm>
            <a:off x="838200" y="6356350"/>
            <a:ext cx="2743200" cy="365125"/>
          </a:xfrm>
        </p:spPr>
        <p:txBody>
          <a:bodyPr/>
          <a:lstStyle/>
          <a:p>
            <a:r>
              <a:rPr lang="en-US" dirty="0"/>
              <a:t>2023</a:t>
            </a:r>
          </a:p>
        </p:txBody>
      </p:sp>
      <p:sp>
        <p:nvSpPr>
          <p:cNvPr id="35" name="Footer Placeholder 34">
            <a:extLst>
              <a:ext uri="{FF2B5EF4-FFF2-40B4-BE49-F238E27FC236}">
                <a16:creationId xmlns:a16="http://schemas.microsoft.com/office/drawing/2014/main" id="{359ECB67-53CE-46F0-8F4C-CF75ABD549B6}"/>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36" name="Slide Number Placeholder 35">
            <a:extLst>
              <a:ext uri="{FF2B5EF4-FFF2-40B4-BE49-F238E27FC236}">
                <a16:creationId xmlns:a16="http://schemas.microsoft.com/office/drawing/2014/main" id="{4224E8B4-C6BD-4998-8E02-7B2861BBB464}"/>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10</a:t>
            </a:fld>
            <a:endParaRPr lang="en-US" dirty="0"/>
          </a:p>
        </p:txBody>
      </p:sp>
      <p:sp>
        <p:nvSpPr>
          <p:cNvPr id="56" name="Rectangle 55">
            <a:extLst>
              <a:ext uri="{FF2B5EF4-FFF2-40B4-BE49-F238E27FC236}">
                <a16:creationId xmlns:a16="http://schemas.microsoft.com/office/drawing/2014/main" id="{B1A47241-52E5-4D60-BFBB-CDEA5AE2B29A}"/>
              </a:ext>
              <a:ext uri="{C183D7F6-B498-43B3-948B-1728B52AA6E4}">
                <adec:decorative xmlns:adec="http://schemas.microsoft.com/office/drawing/2017/decorative" val="1"/>
              </a:ext>
            </a:extLst>
          </p:cNvPr>
          <p:cNvSpPr/>
          <p:nvPr/>
        </p:nvSpPr>
        <p:spPr>
          <a:xfrm>
            <a:off x="0" y="-1"/>
            <a:ext cx="6095999" cy="2139951"/>
          </a:xfrm>
          <a:prstGeom prst="rect">
            <a:avLst/>
          </a:prstGeom>
          <a:solidFill>
            <a:srgbClr val="D32E15">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3263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25" descr="A picture containing star, outdoor object, night sky&#10;&#10;Description automatically generated">
            <a:extLst>
              <a:ext uri="{FF2B5EF4-FFF2-40B4-BE49-F238E27FC236}">
                <a16:creationId xmlns:a16="http://schemas.microsoft.com/office/drawing/2014/main" id="{1C931BDE-4A14-B5D7-60EF-268EEBA4D223}"/>
              </a:ext>
            </a:extLst>
          </p:cNvPr>
          <p:cNvPicPr>
            <a:picLocks noGrp="1" noChangeAspect="1"/>
          </p:cNvPicPr>
          <p:nvPr>
            <p:ph type="pic" sz="quarter" idx="14"/>
          </p:nvPr>
        </p:nvPicPr>
        <p:blipFill rotWithShape="1">
          <a:blip r:embed="rId2"/>
          <a:srcRect t="22697" b="26290"/>
          <a:stretch/>
        </p:blipFill>
        <p:spPr>
          <a:xfrm>
            <a:off x="0" y="3355835"/>
            <a:ext cx="12192000" cy="3502164"/>
          </a:xfrm>
        </p:spPr>
      </p:pic>
      <p:sp>
        <p:nvSpPr>
          <p:cNvPr id="42" name="Title 41">
            <a:extLst>
              <a:ext uri="{FF2B5EF4-FFF2-40B4-BE49-F238E27FC236}">
                <a16:creationId xmlns:a16="http://schemas.microsoft.com/office/drawing/2014/main" id="{2BE5B953-EF9F-4041-99DD-A612D068CA20}"/>
              </a:ext>
            </a:extLst>
          </p:cNvPr>
          <p:cNvSpPr>
            <a:spLocks noGrp="1"/>
          </p:cNvSpPr>
          <p:nvPr>
            <p:ph type="title"/>
          </p:nvPr>
        </p:nvSpPr>
        <p:spPr>
          <a:xfrm>
            <a:off x="3238500" y="239391"/>
            <a:ext cx="5715000" cy="469089"/>
          </a:xfrm>
        </p:spPr>
        <p:txBody>
          <a:bodyPr/>
          <a:lstStyle/>
          <a:p>
            <a:r>
              <a:rPr lang="en-US" noProof="0" dirty="0"/>
              <a:t>Quantum mechanics 101</a:t>
            </a:r>
            <a:endParaRPr lang="en-US" dirty="0"/>
          </a:p>
        </p:txBody>
      </p:sp>
      <p:sp>
        <p:nvSpPr>
          <p:cNvPr id="37" name="Text Placeholder 36">
            <a:extLst>
              <a:ext uri="{FF2B5EF4-FFF2-40B4-BE49-F238E27FC236}">
                <a16:creationId xmlns:a16="http://schemas.microsoft.com/office/drawing/2014/main" id="{71CDE1A5-3814-4B55-93C4-8A6EA3982E73}"/>
              </a:ext>
            </a:extLst>
          </p:cNvPr>
          <p:cNvSpPr>
            <a:spLocks noGrp="1"/>
          </p:cNvSpPr>
          <p:nvPr>
            <p:ph type="body" sz="quarter" idx="12"/>
          </p:nvPr>
        </p:nvSpPr>
        <p:spPr>
          <a:xfrm>
            <a:off x="838200" y="1176649"/>
            <a:ext cx="2939143" cy="469089"/>
          </a:xfrm>
          <a:ln w="28575">
            <a:solidFill>
              <a:srgbClr val="176AAD"/>
            </a:solidFill>
          </a:ln>
        </p:spPr>
        <p:txBody>
          <a:bodyPr/>
          <a:lstStyle/>
          <a:p>
            <a:r>
              <a:rPr lang="en-ZA" dirty="0"/>
              <a:t>State Vector</a:t>
            </a:r>
            <a:endParaRPr lang="en-US" dirty="0"/>
          </a:p>
        </p:txBody>
      </p:sp>
      <p:sp>
        <p:nvSpPr>
          <p:cNvPr id="89" name="Text Placeholder 88">
            <a:extLst>
              <a:ext uri="{FF2B5EF4-FFF2-40B4-BE49-F238E27FC236}">
                <a16:creationId xmlns:a16="http://schemas.microsoft.com/office/drawing/2014/main" id="{E5A46631-16AA-4D6B-9733-48F9BFBDE600}"/>
              </a:ext>
            </a:extLst>
          </p:cNvPr>
          <p:cNvSpPr>
            <a:spLocks noGrp="1"/>
          </p:cNvSpPr>
          <p:nvPr>
            <p:ph type="body" sz="quarter" idx="18"/>
          </p:nvPr>
        </p:nvSpPr>
        <p:spPr>
          <a:xfrm>
            <a:off x="4626428" y="1176649"/>
            <a:ext cx="2939143" cy="469089"/>
          </a:xfrm>
          <a:ln w="28575">
            <a:solidFill>
              <a:srgbClr val="176AAD"/>
            </a:solidFill>
          </a:ln>
        </p:spPr>
        <p:txBody>
          <a:bodyPr/>
          <a:lstStyle/>
          <a:p>
            <a:r>
              <a:rPr lang="en-ZA" dirty="0"/>
              <a:t>Probability amplitude</a:t>
            </a:r>
            <a:endParaRPr lang="en-US" dirty="0"/>
          </a:p>
        </p:txBody>
      </p:sp>
      <p:sp>
        <p:nvSpPr>
          <p:cNvPr id="111" name="Text Placeholder 110">
            <a:extLst>
              <a:ext uri="{FF2B5EF4-FFF2-40B4-BE49-F238E27FC236}">
                <a16:creationId xmlns:a16="http://schemas.microsoft.com/office/drawing/2014/main" id="{E1D1694F-C738-4BCD-9E96-EE9975000D4C}"/>
              </a:ext>
            </a:extLst>
          </p:cNvPr>
          <p:cNvSpPr>
            <a:spLocks noGrp="1"/>
          </p:cNvSpPr>
          <p:nvPr>
            <p:ph type="body" sz="quarter" idx="21"/>
          </p:nvPr>
        </p:nvSpPr>
        <p:spPr>
          <a:xfrm>
            <a:off x="8414657" y="1176649"/>
            <a:ext cx="2939143" cy="469089"/>
          </a:xfrm>
          <a:ln w="28575">
            <a:solidFill>
              <a:srgbClr val="176AAD"/>
            </a:solidFill>
          </a:ln>
        </p:spPr>
        <p:txBody>
          <a:bodyPr/>
          <a:lstStyle/>
          <a:p>
            <a:r>
              <a:rPr lang="en-ZA" dirty="0"/>
              <a:t>Observables</a:t>
            </a:r>
            <a:endParaRPr lang="en-US" dirty="0"/>
          </a:p>
        </p:txBody>
      </p:sp>
      <p:sp>
        <p:nvSpPr>
          <p:cNvPr id="14" name="Date Placeholder 13">
            <a:extLst>
              <a:ext uri="{FF2B5EF4-FFF2-40B4-BE49-F238E27FC236}">
                <a16:creationId xmlns:a16="http://schemas.microsoft.com/office/drawing/2014/main" id="{4FDD6906-1C24-4943-96AE-3D921C54A365}"/>
              </a:ext>
            </a:extLst>
          </p:cNvPr>
          <p:cNvSpPr>
            <a:spLocks noGrp="1"/>
          </p:cNvSpPr>
          <p:nvPr>
            <p:ph type="dt" sz="half" idx="2"/>
          </p:nvPr>
        </p:nvSpPr>
        <p:spPr>
          <a:xfrm>
            <a:off x="838200" y="6356350"/>
            <a:ext cx="2743200" cy="365125"/>
          </a:xfrm>
        </p:spPr>
        <p:txBody>
          <a:bodyPr/>
          <a:lstStyle/>
          <a:p>
            <a:r>
              <a:rPr lang="en-US" dirty="0"/>
              <a:t>2023</a:t>
            </a:r>
          </a:p>
        </p:txBody>
      </p:sp>
      <p:sp>
        <p:nvSpPr>
          <p:cNvPr id="15" name="Footer Placeholder 14">
            <a:extLst>
              <a:ext uri="{FF2B5EF4-FFF2-40B4-BE49-F238E27FC236}">
                <a16:creationId xmlns:a16="http://schemas.microsoft.com/office/drawing/2014/main" id="{7E994A2C-DB38-4747-8F1D-41BA60924831}"/>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16" name="Slide Number Placeholder 15">
            <a:extLst>
              <a:ext uri="{FF2B5EF4-FFF2-40B4-BE49-F238E27FC236}">
                <a16:creationId xmlns:a16="http://schemas.microsoft.com/office/drawing/2014/main" id="{B4B869B9-27B2-49B6-8155-82C866DB1AD1}"/>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11</a:t>
            </a:fld>
            <a:endParaRPr lang="en-US" dirty="0"/>
          </a:p>
        </p:txBody>
      </p:sp>
      <p:sp>
        <p:nvSpPr>
          <p:cNvPr id="12" name="Text Placeholder 36">
            <a:extLst>
              <a:ext uri="{FF2B5EF4-FFF2-40B4-BE49-F238E27FC236}">
                <a16:creationId xmlns:a16="http://schemas.microsoft.com/office/drawing/2014/main" id="{38116A0A-AA1B-4C49-DE5E-821514E5CCFB}"/>
              </a:ext>
            </a:extLst>
          </p:cNvPr>
          <p:cNvSpPr txBox="1">
            <a:spLocks/>
          </p:cNvSpPr>
          <p:nvPr/>
        </p:nvSpPr>
        <p:spPr>
          <a:xfrm>
            <a:off x="2680499" y="2271148"/>
            <a:ext cx="2971941" cy="469089"/>
          </a:xfrm>
          <a:prstGeom prst="rect">
            <a:avLst/>
          </a:prstGeom>
          <a:ln w="28575">
            <a:solidFill>
              <a:srgbClr val="176AAD"/>
            </a:solidFill>
          </a:ln>
        </p:spPr>
        <p:txBody>
          <a:bodyPr anchor="t"/>
          <a:lstStyle>
            <a:lvl1pPr marL="0" indent="0" algn="ctr" defTabSz="914400" rtl="0" eaLnBrk="1" latinLnBrk="0" hangingPunct="1">
              <a:lnSpc>
                <a:spcPct val="125000"/>
              </a:lnSpc>
              <a:spcBef>
                <a:spcPts val="0"/>
              </a:spcBef>
              <a:buFont typeface="Arial" panose="020B0604020202020204" pitchFamily="34" charset="0"/>
              <a:buNone/>
              <a:defRPr sz="18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t>Eigenvalues/Eigenvectors</a:t>
            </a:r>
            <a:endParaRPr lang="en-US" dirty="0"/>
          </a:p>
        </p:txBody>
      </p:sp>
      <p:sp>
        <p:nvSpPr>
          <p:cNvPr id="13" name="Text Placeholder 88">
            <a:extLst>
              <a:ext uri="{FF2B5EF4-FFF2-40B4-BE49-F238E27FC236}">
                <a16:creationId xmlns:a16="http://schemas.microsoft.com/office/drawing/2014/main" id="{5F6C78D3-5BCD-3231-1667-7B8D1F3B20FC}"/>
              </a:ext>
            </a:extLst>
          </p:cNvPr>
          <p:cNvSpPr txBox="1">
            <a:spLocks/>
          </p:cNvSpPr>
          <p:nvPr/>
        </p:nvSpPr>
        <p:spPr>
          <a:xfrm>
            <a:off x="6468727" y="2271148"/>
            <a:ext cx="2939143" cy="469089"/>
          </a:xfrm>
          <a:prstGeom prst="rect">
            <a:avLst/>
          </a:prstGeom>
          <a:ln w="28575">
            <a:solidFill>
              <a:srgbClr val="176AAD"/>
            </a:solidFill>
          </a:ln>
        </p:spPr>
        <p:txBody>
          <a:bodyPr anchor="t"/>
          <a:lstStyle>
            <a:lvl1pPr marL="0" indent="0" algn="ctr" defTabSz="914400" rtl="0" eaLnBrk="1" latinLnBrk="0" hangingPunct="1">
              <a:lnSpc>
                <a:spcPct val="125000"/>
              </a:lnSpc>
              <a:spcBef>
                <a:spcPts val="0"/>
              </a:spcBef>
              <a:buFont typeface="Arial" panose="020B0604020202020204" pitchFamily="34" charset="0"/>
              <a:buNone/>
              <a:defRPr sz="18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t>Schrodinger’s equation</a:t>
            </a:r>
            <a:endParaRPr lang="en-US" dirty="0"/>
          </a:p>
        </p:txBody>
      </p:sp>
    </p:spTree>
    <p:extLst>
      <p:ext uri="{BB962C8B-B14F-4D97-AF65-F5344CB8AC3E}">
        <p14:creationId xmlns:p14="http://schemas.microsoft.com/office/powerpoint/2010/main" val="790109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background pattern&#10;&#10;Description automatically generated">
            <a:extLst>
              <a:ext uri="{FF2B5EF4-FFF2-40B4-BE49-F238E27FC236}">
                <a16:creationId xmlns:a16="http://schemas.microsoft.com/office/drawing/2014/main" id="{882233B6-FA55-C54C-99F5-ADC4A98B77CD}"/>
              </a:ext>
            </a:extLst>
          </p:cNvPr>
          <p:cNvPicPr>
            <a:picLocks noChangeAspect="1"/>
          </p:cNvPicPr>
          <p:nvPr/>
        </p:nvPicPr>
        <p:blipFill rotWithShape="1">
          <a:blip r:embed="rId3"/>
          <a:srcRect l="13091" r="19788"/>
          <a:stretch/>
        </p:blipFill>
        <p:spPr>
          <a:xfrm>
            <a:off x="-31173" y="0"/>
            <a:ext cx="4603173" cy="6858000"/>
          </a:xfrm>
          <a:prstGeom prst="rect">
            <a:avLst/>
          </a:prstGeom>
        </p:spPr>
      </p:pic>
      <p:sp>
        <p:nvSpPr>
          <p:cNvPr id="26" name="Title 25">
            <a:extLst>
              <a:ext uri="{FF2B5EF4-FFF2-40B4-BE49-F238E27FC236}">
                <a16:creationId xmlns:a16="http://schemas.microsoft.com/office/drawing/2014/main" id="{CDA2767E-38F3-49F7-BE02-EA3E6C7C8096}"/>
              </a:ext>
            </a:extLst>
          </p:cNvPr>
          <p:cNvSpPr>
            <a:spLocks noGrp="1"/>
          </p:cNvSpPr>
          <p:nvPr>
            <p:ph type="title"/>
          </p:nvPr>
        </p:nvSpPr>
        <p:spPr>
          <a:xfrm>
            <a:off x="719137" y="625332"/>
            <a:ext cx="2981325" cy="925512"/>
          </a:xfrm>
          <a:ln>
            <a:solidFill>
              <a:schemeClr val="bg1"/>
            </a:solidFill>
          </a:ln>
        </p:spPr>
        <p:txBody>
          <a:bodyPr/>
          <a:lstStyle/>
          <a:p>
            <a:r>
              <a:rPr lang="en-US" noProof="0" dirty="0">
                <a:solidFill>
                  <a:schemeClr val="bg1"/>
                </a:solidFill>
              </a:rPr>
              <a:t>Neutrino</a:t>
            </a:r>
            <a:br>
              <a:rPr lang="en-US" noProof="0" dirty="0">
                <a:solidFill>
                  <a:schemeClr val="bg1"/>
                </a:solidFill>
              </a:rPr>
            </a:br>
            <a:r>
              <a:rPr lang="en-US" noProof="0" dirty="0">
                <a:solidFill>
                  <a:schemeClr val="bg1"/>
                </a:solidFill>
              </a:rPr>
              <a:t>Oscillations</a:t>
            </a:r>
            <a:endParaRPr lang="en-US" dirty="0">
              <a:solidFill>
                <a:schemeClr val="bg1"/>
              </a:solidFill>
            </a:endParaRPr>
          </a:p>
        </p:txBody>
      </p:sp>
      <p:sp>
        <p:nvSpPr>
          <p:cNvPr id="18" name="Text Placeholder 17">
            <a:extLst>
              <a:ext uri="{FF2B5EF4-FFF2-40B4-BE49-F238E27FC236}">
                <a16:creationId xmlns:a16="http://schemas.microsoft.com/office/drawing/2014/main" id="{62192F0C-65C9-4E6D-9314-81FB7E4DB469}"/>
              </a:ext>
            </a:extLst>
          </p:cNvPr>
          <p:cNvSpPr>
            <a:spLocks noGrp="1"/>
          </p:cNvSpPr>
          <p:nvPr>
            <p:ph type="body" sz="quarter" idx="12"/>
          </p:nvPr>
        </p:nvSpPr>
        <p:spPr>
          <a:xfrm>
            <a:off x="4800600" y="111866"/>
            <a:ext cx="7038975" cy="3267199"/>
          </a:xfrm>
        </p:spPr>
        <p:txBody>
          <a:bodyPr/>
          <a:lstStyle/>
          <a:p>
            <a:r>
              <a:rPr lang="en-US" dirty="0"/>
              <a:t>The flavor eigenstates are not the eigenstates of Hamiltonian. They are superpositions of the Hamiltonian eigenstates </a:t>
            </a:r>
            <a:r>
              <a:rPr lang="en-US" i="1" dirty="0"/>
              <a:t>‘Mass states’.</a:t>
            </a:r>
            <a:r>
              <a:rPr lang="en-US" dirty="0"/>
              <a:t> </a:t>
            </a:r>
          </a:p>
          <a:p>
            <a:endParaRPr lang="en-US" dirty="0"/>
          </a:p>
          <a:p>
            <a:endParaRPr lang="en-US" dirty="0"/>
          </a:p>
          <a:p>
            <a:endParaRPr lang="en-US" dirty="0"/>
          </a:p>
          <a:p>
            <a:r>
              <a:rPr lang="en-US" dirty="0"/>
              <a:t>Thus, with time, the evolution changes the superposition. </a:t>
            </a:r>
          </a:p>
          <a:p>
            <a:r>
              <a:rPr lang="en-US" dirty="0"/>
              <a:t>The electron neutrino that left off from the sun after some time becomes a mixture of electron muon and tau neutrino. When observed on earth, the neutrino is only part electron neutrino, and thus has only 34% chance that it registers as an electron neutrino.  </a:t>
            </a:r>
          </a:p>
          <a:p>
            <a:endParaRPr lang="en-US" dirty="0"/>
          </a:p>
        </p:txBody>
      </p:sp>
      <p:sp>
        <p:nvSpPr>
          <p:cNvPr id="323" name="Date Placeholder 322">
            <a:extLst>
              <a:ext uri="{FF2B5EF4-FFF2-40B4-BE49-F238E27FC236}">
                <a16:creationId xmlns:a16="http://schemas.microsoft.com/office/drawing/2014/main" id="{E3799503-8083-4A2B-B1A6-DA877569C577}"/>
              </a:ext>
            </a:extLst>
          </p:cNvPr>
          <p:cNvSpPr>
            <a:spLocks noGrp="1"/>
          </p:cNvSpPr>
          <p:nvPr>
            <p:ph type="dt" sz="half" idx="2"/>
          </p:nvPr>
        </p:nvSpPr>
        <p:spPr>
          <a:xfrm>
            <a:off x="838200" y="6356350"/>
            <a:ext cx="2743200" cy="365125"/>
          </a:xfrm>
        </p:spPr>
        <p:txBody>
          <a:bodyPr/>
          <a:lstStyle/>
          <a:p>
            <a:r>
              <a:rPr lang="en-US" dirty="0"/>
              <a:t>2023</a:t>
            </a:r>
          </a:p>
        </p:txBody>
      </p:sp>
      <p:sp>
        <p:nvSpPr>
          <p:cNvPr id="324" name="Footer Placeholder 323">
            <a:extLst>
              <a:ext uri="{FF2B5EF4-FFF2-40B4-BE49-F238E27FC236}">
                <a16:creationId xmlns:a16="http://schemas.microsoft.com/office/drawing/2014/main" id="{F3416D3B-8D80-4408-8E8E-08E7B3A092C0}"/>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325" name="Slide Number Placeholder 324">
            <a:extLst>
              <a:ext uri="{FF2B5EF4-FFF2-40B4-BE49-F238E27FC236}">
                <a16:creationId xmlns:a16="http://schemas.microsoft.com/office/drawing/2014/main" id="{C9F5126E-D75A-4501-9BA9-5485EAB795BA}"/>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12</a:t>
            </a:fld>
            <a:endParaRPr lang="en-US" dirty="0"/>
          </a:p>
        </p:txBody>
      </p:sp>
      <p:pic>
        <p:nvPicPr>
          <p:cNvPr id="3" name="Picture 2">
            <a:extLst>
              <a:ext uri="{FF2B5EF4-FFF2-40B4-BE49-F238E27FC236}">
                <a16:creationId xmlns:a16="http://schemas.microsoft.com/office/drawing/2014/main" id="{A88FE091-D04E-49F4-832D-417EEA8017C9}"/>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6812755" y="855096"/>
            <a:ext cx="3014664" cy="825066"/>
          </a:xfrm>
          <a:prstGeom prst="rect">
            <a:avLst/>
          </a:prstGeom>
        </p:spPr>
      </p:pic>
      <p:pic>
        <p:nvPicPr>
          <p:cNvPr id="4" name="Picture 3" descr="Histogram">
            <a:extLst>
              <a:ext uri="{FF2B5EF4-FFF2-40B4-BE49-F238E27FC236}">
                <a16:creationId xmlns:a16="http://schemas.microsoft.com/office/drawing/2014/main" id="{37F08C7E-03C5-9353-B1BD-1BA624025FF3}"/>
              </a:ext>
            </a:extLst>
          </p:cNvPr>
          <p:cNvPicPr>
            <a:picLocks noChangeAspect="1"/>
          </p:cNvPicPr>
          <p:nvPr/>
        </p:nvPicPr>
        <p:blipFill>
          <a:blip r:embed="rId6"/>
          <a:stretch>
            <a:fillRect/>
          </a:stretch>
        </p:blipFill>
        <p:spPr>
          <a:xfrm>
            <a:off x="6262687" y="3396890"/>
            <a:ext cx="4114800" cy="3021806"/>
          </a:xfrm>
          <a:prstGeom prst="rect">
            <a:avLst/>
          </a:prstGeom>
        </p:spPr>
      </p:pic>
    </p:spTree>
    <p:extLst>
      <p:ext uri="{BB962C8B-B14F-4D97-AF65-F5344CB8AC3E}">
        <p14:creationId xmlns:p14="http://schemas.microsoft.com/office/powerpoint/2010/main" val="3257105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10000"/>
          </a:schemeClr>
        </a:soli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FA87F7D0-EA48-024F-8D30-A5BFE9D20791}"/>
              </a:ext>
            </a:extLst>
          </p:cNvPr>
          <p:cNvPicPr>
            <a:picLocks noGrp="1" noChangeAspect="1"/>
          </p:cNvPicPr>
          <p:nvPr>
            <p:ph type="pic" sz="quarter" idx="10"/>
          </p:nvPr>
        </p:nvPicPr>
        <p:blipFill rotWithShape="1">
          <a:blip r:embed="rId3"/>
          <a:srcRect l="606" r="3689" b="3084"/>
          <a:stretch/>
        </p:blipFill>
        <p:spPr>
          <a:xfrm>
            <a:off x="5419724" y="0"/>
            <a:ext cx="6772276" cy="6858000"/>
          </a:xfrm>
        </p:spPr>
      </p:pic>
      <p:sp>
        <p:nvSpPr>
          <p:cNvPr id="47" name="Title 46">
            <a:extLst>
              <a:ext uri="{FF2B5EF4-FFF2-40B4-BE49-F238E27FC236}">
                <a16:creationId xmlns:a16="http://schemas.microsoft.com/office/drawing/2014/main" id="{3F9E60C6-15AA-4C95-9519-652CD08A827C}"/>
              </a:ext>
            </a:extLst>
          </p:cNvPr>
          <p:cNvSpPr>
            <a:spLocks noGrp="1"/>
          </p:cNvSpPr>
          <p:nvPr>
            <p:ph type="title"/>
          </p:nvPr>
        </p:nvSpPr>
        <p:spPr>
          <a:xfrm>
            <a:off x="7110075" y="684559"/>
            <a:ext cx="3376958" cy="911618"/>
          </a:xfrm>
          <a:solidFill>
            <a:srgbClr val="002060">
              <a:alpha val="28000"/>
            </a:srgbClr>
          </a:solidFill>
        </p:spPr>
        <p:txBody>
          <a:bodyPr/>
          <a:lstStyle/>
          <a:p>
            <a:r>
              <a:rPr lang="en-US" dirty="0"/>
              <a:t>Neutrino Mass Problem</a:t>
            </a:r>
          </a:p>
        </p:txBody>
      </p:sp>
      <p:sp>
        <p:nvSpPr>
          <p:cNvPr id="79" name="Text Placeholder 78">
            <a:extLst>
              <a:ext uri="{FF2B5EF4-FFF2-40B4-BE49-F238E27FC236}">
                <a16:creationId xmlns:a16="http://schemas.microsoft.com/office/drawing/2014/main" id="{82E2372A-C3D6-4099-889B-9004AC815EC5}"/>
              </a:ext>
            </a:extLst>
          </p:cNvPr>
          <p:cNvSpPr>
            <a:spLocks noGrp="1"/>
          </p:cNvSpPr>
          <p:nvPr>
            <p:ph type="body" sz="quarter" idx="12"/>
          </p:nvPr>
        </p:nvSpPr>
        <p:spPr>
          <a:xfrm>
            <a:off x="186655" y="922200"/>
            <a:ext cx="5060515" cy="5013600"/>
          </a:xfrm>
        </p:spPr>
        <p:txBody>
          <a:bodyPr/>
          <a:lstStyle/>
          <a:p>
            <a:r>
              <a:rPr lang="en-US" dirty="0"/>
              <a:t>Standard model particles get mass via Higgs Field which marries the left-handed particles to their right-handed counterparts. </a:t>
            </a:r>
          </a:p>
          <a:p>
            <a:endParaRPr lang="en-US" dirty="0"/>
          </a:p>
          <a:p>
            <a:r>
              <a:rPr lang="en-US" dirty="0"/>
              <a:t>Neutrinos are always left-handed.</a:t>
            </a:r>
          </a:p>
          <a:p>
            <a:endParaRPr lang="en-US" dirty="0"/>
          </a:p>
          <a:p>
            <a:r>
              <a:rPr lang="en-US" dirty="0"/>
              <a:t>Meaning Higgs field can’t give neutrinos mass. So where does it come from?</a:t>
            </a:r>
          </a:p>
          <a:p>
            <a:endParaRPr lang="en-US" dirty="0"/>
          </a:p>
          <a:p>
            <a:r>
              <a:rPr lang="en-US" dirty="0"/>
              <a:t>There are many proposed solutions like the seesaw mechanism, etc. all point at particles beyond the standard model. </a:t>
            </a:r>
          </a:p>
          <a:p>
            <a:endParaRPr lang="en-US" dirty="0"/>
          </a:p>
          <a:p>
            <a:r>
              <a:rPr lang="en-US" dirty="0"/>
              <a:t>The problem is still open, and a lot of research is being devoted to understanding the origin of the neutrino mass.</a:t>
            </a:r>
          </a:p>
          <a:p>
            <a:endParaRPr lang="en-US" dirty="0"/>
          </a:p>
        </p:txBody>
      </p:sp>
      <p:sp>
        <p:nvSpPr>
          <p:cNvPr id="26" name="Date Placeholder 25">
            <a:extLst>
              <a:ext uri="{FF2B5EF4-FFF2-40B4-BE49-F238E27FC236}">
                <a16:creationId xmlns:a16="http://schemas.microsoft.com/office/drawing/2014/main" id="{56EA46CF-9FAA-46C0-BD37-C79A26B75D16}"/>
              </a:ext>
            </a:extLst>
          </p:cNvPr>
          <p:cNvSpPr>
            <a:spLocks noGrp="1"/>
          </p:cNvSpPr>
          <p:nvPr>
            <p:ph type="dt" sz="half" idx="2"/>
          </p:nvPr>
        </p:nvSpPr>
        <p:spPr>
          <a:xfrm>
            <a:off x="838200" y="6356350"/>
            <a:ext cx="1590675" cy="365125"/>
          </a:xfrm>
        </p:spPr>
        <p:txBody>
          <a:bodyPr/>
          <a:lstStyle/>
          <a:p>
            <a:r>
              <a:rPr lang="en-US" dirty="0">
                <a:solidFill>
                  <a:schemeClr val="bg2">
                    <a:lumMod val="50000"/>
                  </a:schemeClr>
                </a:solidFill>
              </a:rPr>
              <a:t>2023</a:t>
            </a:r>
          </a:p>
        </p:txBody>
      </p:sp>
      <p:sp>
        <p:nvSpPr>
          <p:cNvPr id="27" name="Footer Placeholder 26">
            <a:extLst>
              <a:ext uri="{FF2B5EF4-FFF2-40B4-BE49-F238E27FC236}">
                <a16:creationId xmlns:a16="http://schemas.microsoft.com/office/drawing/2014/main" id="{CA8CE3DC-A478-4227-82A4-F4E05F737AA4}"/>
              </a:ext>
            </a:extLst>
          </p:cNvPr>
          <p:cNvSpPr>
            <a:spLocks noGrp="1"/>
          </p:cNvSpPr>
          <p:nvPr>
            <p:ph type="ftr" sz="quarter" idx="3"/>
          </p:nvPr>
        </p:nvSpPr>
        <p:spPr>
          <a:xfrm>
            <a:off x="6473608" y="6356350"/>
            <a:ext cx="2743200" cy="365125"/>
          </a:xfrm>
        </p:spPr>
        <p:txBody>
          <a:bodyPr/>
          <a:lstStyle/>
          <a:p>
            <a:r>
              <a:rPr lang="en-US" dirty="0">
                <a:solidFill>
                  <a:schemeClr val="bg1">
                    <a:lumMod val="95000"/>
                  </a:schemeClr>
                </a:solidFill>
              </a:rPr>
              <a:t>SCIENCE SABHA</a:t>
            </a:r>
          </a:p>
        </p:txBody>
      </p:sp>
      <p:sp>
        <p:nvSpPr>
          <p:cNvPr id="29" name="Rectangle 14">
            <a:extLst>
              <a:ext uri="{FF2B5EF4-FFF2-40B4-BE49-F238E27FC236}">
                <a16:creationId xmlns:a16="http://schemas.microsoft.com/office/drawing/2014/main" id="{C7070E84-7C6C-417F-AB09-EC34EAFFD611}"/>
              </a:ext>
              <a:ext uri="{C183D7F6-B498-43B3-948B-1728B52AA6E4}">
                <adec:decorative xmlns:adec="http://schemas.microsoft.com/office/drawing/2017/decorative" val="1"/>
              </a:ext>
            </a:extLst>
          </p:cNvPr>
          <p:cNvSpPr/>
          <p:nvPr/>
        </p:nvSpPr>
        <p:spPr>
          <a:xfrm>
            <a:off x="8805862" y="0"/>
            <a:ext cx="3376958" cy="6858000"/>
          </a:xfrm>
          <a:custGeom>
            <a:avLst/>
            <a:gdLst>
              <a:gd name="connsiteX0" fmla="*/ 0 w 8808322"/>
              <a:gd name="connsiteY0" fmla="*/ 0 h 6858000"/>
              <a:gd name="connsiteX1" fmla="*/ 8808322 w 8808322"/>
              <a:gd name="connsiteY1" fmla="*/ 0 h 6858000"/>
              <a:gd name="connsiteX2" fmla="*/ 8808322 w 8808322"/>
              <a:gd name="connsiteY2" fmla="*/ 6858000 h 6858000"/>
              <a:gd name="connsiteX3" fmla="*/ 0 w 8808322"/>
              <a:gd name="connsiteY3" fmla="*/ 6858000 h 6858000"/>
              <a:gd name="connsiteX4" fmla="*/ 0 w 8808322"/>
              <a:gd name="connsiteY4" fmla="*/ 0 h 6858000"/>
              <a:gd name="connsiteX0" fmla="*/ 398 w 8808720"/>
              <a:gd name="connsiteY0" fmla="*/ 0 h 6858000"/>
              <a:gd name="connsiteX1" fmla="*/ 8808720 w 8808720"/>
              <a:gd name="connsiteY1" fmla="*/ 0 h 6858000"/>
              <a:gd name="connsiteX2" fmla="*/ 8808720 w 8808720"/>
              <a:gd name="connsiteY2" fmla="*/ 6858000 h 6858000"/>
              <a:gd name="connsiteX3" fmla="*/ 398 w 8808720"/>
              <a:gd name="connsiteY3" fmla="*/ 6858000 h 6858000"/>
              <a:gd name="connsiteX4" fmla="*/ 0 w 8808720"/>
              <a:gd name="connsiteY4" fmla="*/ 1417320 h 6858000"/>
              <a:gd name="connsiteX5" fmla="*/ 398 w 8808720"/>
              <a:gd name="connsiteY5"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101918 w 8910240"/>
              <a:gd name="connsiteY0" fmla="*/ 0 h 6858000"/>
              <a:gd name="connsiteX1" fmla="*/ 8910240 w 8910240"/>
              <a:gd name="connsiteY1" fmla="*/ 0 h 6858000"/>
              <a:gd name="connsiteX2" fmla="*/ 8910240 w 8910240"/>
              <a:gd name="connsiteY2" fmla="*/ 6858000 h 6858000"/>
              <a:gd name="connsiteX3" fmla="*/ 101918 w 8910240"/>
              <a:gd name="connsiteY3" fmla="*/ 6858000 h 6858000"/>
              <a:gd name="connsiteX4" fmla="*/ 101520 w 8910240"/>
              <a:gd name="connsiteY4" fmla="*/ 1417320 h 6858000"/>
              <a:gd name="connsiteX5" fmla="*/ 1549320 w 8910240"/>
              <a:gd name="connsiteY5" fmla="*/ 1417320 h 6858000"/>
              <a:gd name="connsiteX6" fmla="*/ 1541700 w 8910240"/>
              <a:gd name="connsiteY6" fmla="*/ 822960 h 6858000"/>
              <a:gd name="connsiteX7" fmla="*/ 109140 w 8910240"/>
              <a:gd name="connsiteY7" fmla="*/ 822960 h 6858000"/>
              <a:gd name="connsiteX8" fmla="*/ 101918 w 8910240"/>
              <a:gd name="connsiteY8" fmla="*/ 0 h 6858000"/>
              <a:gd name="connsiteX0" fmla="*/ 607 w 8808929"/>
              <a:gd name="connsiteY0" fmla="*/ 0 h 6858000"/>
              <a:gd name="connsiteX1" fmla="*/ 8808929 w 8808929"/>
              <a:gd name="connsiteY1" fmla="*/ 0 h 6858000"/>
              <a:gd name="connsiteX2" fmla="*/ 8808929 w 8808929"/>
              <a:gd name="connsiteY2" fmla="*/ 6858000 h 6858000"/>
              <a:gd name="connsiteX3" fmla="*/ 607 w 8808929"/>
              <a:gd name="connsiteY3" fmla="*/ 6858000 h 6858000"/>
              <a:gd name="connsiteX4" fmla="*/ 209 w 8808929"/>
              <a:gd name="connsiteY4" fmla="*/ 1417320 h 6858000"/>
              <a:gd name="connsiteX5" fmla="*/ 1448009 w 8808929"/>
              <a:gd name="connsiteY5" fmla="*/ 1417320 h 6858000"/>
              <a:gd name="connsiteX6" fmla="*/ 1440389 w 8808929"/>
              <a:gd name="connsiteY6" fmla="*/ 822960 h 6858000"/>
              <a:gd name="connsiteX7" fmla="*/ 7829 w 8808929"/>
              <a:gd name="connsiteY7" fmla="*/ 822960 h 6858000"/>
              <a:gd name="connsiteX8" fmla="*/ 607 w 8808929"/>
              <a:gd name="connsiteY8" fmla="*/ 0 h 6858000"/>
              <a:gd name="connsiteX0" fmla="*/ 607 w 8808929"/>
              <a:gd name="connsiteY0" fmla="*/ 0 h 6858000"/>
              <a:gd name="connsiteX1" fmla="*/ 8808929 w 8808929"/>
              <a:gd name="connsiteY1" fmla="*/ 0 h 6858000"/>
              <a:gd name="connsiteX2" fmla="*/ 3366072 w 8808929"/>
              <a:gd name="connsiteY2" fmla="*/ 6858000 h 6858000"/>
              <a:gd name="connsiteX3" fmla="*/ 607 w 8808929"/>
              <a:gd name="connsiteY3" fmla="*/ 6858000 h 6858000"/>
              <a:gd name="connsiteX4" fmla="*/ 209 w 8808929"/>
              <a:gd name="connsiteY4" fmla="*/ 1417320 h 6858000"/>
              <a:gd name="connsiteX5" fmla="*/ 1448009 w 8808929"/>
              <a:gd name="connsiteY5" fmla="*/ 1417320 h 6858000"/>
              <a:gd name="connsiteX6" fmla="*/ 1440389 w 8808929"/>
              <a:gd name="connsiteY6" fmla="*/ 822960 h 6858000"/>
              <a:gd name="connsiteX7" fmla="*/ 7829 w 8808929"/>
              <a:gd name="connsiteY7" fmla="*/ 822960 h 6858000"/>
              <a:gd name="connsiteX8" fmla="*/ 607 w 8808929"/>
              <a:gd name="connsiteY8" fmla="*/ 0 h 6858000"/>
              <a:gd name="connsiteX0" fmla="*/ 607 w 3376958"/>
              <a:gd name="connsiteY0" fmla="*/ 0 h 6858000"/>
              <a:gd name="connsiteX1" fmla="*/ 3376958 w 3376958"/>
              <a:gd name="connsiteY1" fmla="*/ 0 h 6858000"/>
              <a:gd name="connsiteX2" fmla="*/ 3366072 w 3376958"/>
              <a:gd name="connsiteY2" fmla="*/ 6858000 h 6858000"/>
              <a:gd name="connsiteX3" fmla="*/ 607 w 3376958"/>
              <a:gd name="connsiteY3" fmla="*/ 6858000 h 6858000"/>
              <a:gd name="connsiteX4" fmla="*/ 209 w 3376958"/>
              <a:gd name="connsiteY4" fmla="*/ 1417320 h 6858000"/>
              <a:gd name="connsiteX5" fmla="*/ 1448009 w 3376958"/>
              <a:gd name="connsiteY5" fmla="*/ 1417320 h 6858000"/>
              <a:gd name="connsiteX6" fmla="*/ 1440389 w 3376958"/>
              <a:gd name="connsiteY6" fmla="*/ 822960 h 6858000"/>
              <a:gd name="connsiteX7" fmla="*/ 7829 w 3376958"/>
              <a:gd name="connsiteY7" fmla="*/ 822960 h 6858000"/>
              <a:gd name="connsiteX8" fmla="*/ 607 w 3376958"/>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6958" h="6858000">
                <a:moveTo>
                  <a:pt x="607" y="0"/>
                </a:moveTo>
                <a:lnTo>
                  <a:pt x="3376958" y="0"/>
                </a:lnTo>
                <a:cubicBezTo>
                  <a:pt x="3373329" y="2286000"/>
                  <a:pt x="3369701" y="4572000"/>
                  <a:pt x="3366072" y="6858000"/>
                </a:cubicBezTo>
                <a:lnTo>
                  <a:pt x="607" y="6858000"/>
                </a:lnTo>
                <a:cubicBezTo>
                  <a:pt x="474" y="5044440"/>
                  <a:pt x="342" y="3230880"/>
                  <a:pt x="209" y="1417320"/>
                </a:cubicBezTo>
                <a:cubicBezTo>
                  <a:pt x="-1127" y="1400810"/>
                  <a:pt x="1470803" y="1409700"/>
                  <a:pt x="1448009" y="1417320"/>
                </a:cubicBezTo>
                <a:cubicBezTo>
                  <a:pt x="1444199" y="1253490"/>
                  <a:pt x="1453023" y="1028700"/>
                  <a:pt x="1440389" y="822960"/>
                </a:cubicBezTo>
                <a:lnTo>
                  <a:pt x="7829" y="822960"/>
                </a:lnTo>
                <a:cubicBezTo>
                  <a:pt x="4085" y="533400"/>
                  <a:pt x="-1933" y="316230"/>
                  <a:pt x="607" y="0"/>
                </a:cubicBezTo>
                <a:close/>
              </a:path>
            </a:pathLst>
          </a:custGeom>
          <a:solidFill>
            <a:srgbClr val="002060">
              <a:alpha val="5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Slide Number Placeholder 27">
            <a:extLst>
              <a:ext uri="{FF2B5EF4-FFF2-40B4-BE49-F238E27FC236}">
                <a16:creationId xmlns:a16="http://schemas.microsoft.com/office/drawing/2014/main" id="{1FFD6689-1CFE-4E13-B717-1E5B52BDCFCD}"/>
              </a:ext>
            </a:extLst>
          </p:cNvPr>
          <p:cNvSpPr>
            <a:spLocks noGrp="1"/>
          </p:cNvSpPr>
          <p:nvPr>
            <p:ph type="sldNum" sz="quarter" idx="4"/>
          </p:nvPr>
        </p:nvSpPr>
        <p:spPr>
          <a:xfrm>
            <a:off x="9791700" y="6356350"/>
            <a:ext cx="1562100" cy="365125"/>
          </a:xfrm>
        </p:spPr>
        <p:txBody>
          <a:bodyPr/>
          <a:lstStyle/>
          <a:p>
            <a:fld id="{EA87306C-81BA-4795-A5CA-9392456A8C1E}" type="slidenum">
              <a:rPr lang="en-US" smtClean="0">
                <a:solidFill>
                  <a:schemeClr val="bg1">
                    <a:lumMod val="95000"/>
                  </a:schemeClr>
                </a:solidFill>
              </a:rPr>
              <a:pPr/>
              <a:t>13</a:t>
            </a:fld>
            <a:endParaRPr lang="en-US" dirty="0">
              <a:solidFill>
                <a:schemeClr val="bg1">
                  <a:lumMod val="95000"/>
                </a:schemeClr>
              </a:solidFill>
            </a:endParaRPr>
          </a:p>
        </p:txBody>
      </p:sp>
    </p:spTree>
    <p:extLst>
      <p:ext uri="{BB962C8B-B14F-4D97-AF65-F5344CB8AC3E}">
        <p14:creationId xmlns:p14="http://schemas.microsoft.com/office/powerpoint/2010/main" val="4003760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9FFD7C92-C9F5-328B-EB47-2E9EDDEE6C7C}"/>
              </a:ext>
            </a:extLst>
          </p:cNvPr>
          <p:cNvPicPr>
            <a:picLocks noGrp="1" noChangeAspect="1"/>
          </p:cNvPicPr>
          <p:nvPr>
            <p:ph type="pic" sz="quarter" idx="13"/>
          </p:nvPr>
        </p:nvPicPr>
        <p:blipFill>
          <a:blip r:embed="rId2"/>
          <a:srcRect t="11793" b="11793"/>
          <a:stretch>
            <a:fillRect/>
          </a:stretch>
        </p:blipFill>
        <p:spPr/>
      </p:pic>
      <p:sp>
        <p:nvSpPr>
          <p:cNvPr id="14" name="Title 13">
            <a:extLst>
              <a:ext uri="{FF2B5EF4-FFF2-40B4-BE49-F238E27FC236}">
                <a16:creationId xmlns:a16="http://schemas.microsoft.com/office/drawing/2014/main" id="{4CD4EC34-A56A-4AFF-967C-7826E8491850}"/>
              </a:ext>
            </a:extLst>
          </p:cNvPr>
          <p:cNvSpPr>
            <a:spLocks noGrp="1"/>
          </p:cNvSpPr>
          <p:nvPr>
            <p:ph type="title"/>
          </p:nvPr>
        </p:nvSpPr>
        <p:spPr>
          <a:xfrm>
            <a:off x="-486392" y="136525"/>
            <a:ext cx="3944790" cy="1845127"/>
          </a:xfrm>
        </p:spPr>
        <p:txBody>
          <a:bodyPr/>
          <a:lstStyle/>
          <a:p>
            <a:r>
              <a:rPr lang="en-US" noProof="0" dirty="0"/>
              <a:t>summary</a:t>
            </a:r>
            <a:endParaRPr lang="en-US" dirty="0"/>
          </a:p>
        </p:txBody>
      </p:sp>
      <p:sp>
        <p:nvSpPr>
          <p:cNvPr id="2" name="Date Placeholder 1">
            <a:extLst>
              <a:ext uri="{FF2B5EF4-FFF2-40B4-BE49-F238E27FC236}">
                <a16:creationId xmlns:a16="http://schemas.microsoft.com/office/drawing/2014/main" id="{72D2BFB9-EF4C-43BD-82AF-44BB97E87417}"/>
              </a:ext>
            </a:extLst>
          </p:cNvPr>
          <p:cNvSpPr>
            <a:spLocks noGrp="1"/>
          </p:cNvSpPr>
          <p:nvPr>
            <p:ph type="dt" sz="half" idx="10"/>
          </p:nvPr>
        </p:nvSpPr>
        <p:spPr>
          <a:xfrm>
            <a:off x="838200" y="6356350"/>
            <a:ext cx="2743200" cy="365125"/>
          </a:xfrm>
        </p:spPr>
        <p:txBody>
          <a:bodyPr/>
          <a:lstStyle/>
          <a:p>
            <a:r>
              <a:rPr lang="en-US" dirty="0"/>
              <a:t>2023</a:t>
            </a:r>
          </a:p>
        </p:txBody>
      </p:sp>
      <p:sp>
        <p:nvSpPr>
          <p:cNvPr id="21" name="Text Placeholder 20">
            <a:extLst>
              <a:ext uri="{FF2B5EF4-FFF2-40B4-BE49-F238E27FC236}">
                <a16:creationId xmlns:a16="http://schemas.microsoft.com/office/drawing/2014/main" id="{1ACAAE1E-C644-4F5F-B013-E7D2D2C82E71}"/>
              </a:ext>
            </a:extLst>
          </p:cNvPr>
          <p:cNvSpPr>
            <a:spLocks noGrp="1"/>
          </p:cNvSpPr>
          <p:nvPr>
            <p:ph type="body" sz="quarter" idx="16"/>
          </p:nvPr>
        </p:nvSpPr>
        <p:spPr>
          <a:xfrm>
            <a:off x="3906983" y="0"/>
            <a:ext cx="8285018" cy="4135582"/>
          </a:xfrm>
          <a:solidFill>
            <a:srgbClr val="817F6E">
              <a:alpha val="90000"/>
            </a:srgbClr>
          </a:solidFill>
        </p:spPr>
        <p:txBody>
          <a:bodyPr/>
          <a:lstStyle/>
          <a:p>
            <a:r>
              <a:rPr lang="en-US" dirty="0"/>
              <a:t>The standard model is a very accurate description of the universe in which we live, but it is no free from issues.</a:t>
            </a:r>
          </a:p>
          <a:p>
            <a:r>
              <a:rPr lang="en-US" dirty="0"/>
              <a:t>It is riddled with problems and puzzles. Be it the strong CP problem, or muon g-2 problem, or any other problems almost all are pointing at physics beyond the standard model. </a:t>
            </a:r>
          </a:p>
          <a:p>
            <a:r>
              <a:rPr lang="en-US" dirty="0"/>
              <a:t>There is a lot of unexplored water, and insane number of open questions that still riddle our understanding of WHAT the universe is made of.</a:t>
            </a:r>
          </a:p>
          <a:p>
            <a:r>
              <a:rPr lang="en-US" dirty="0"/>
              <a:t>Sit down, ponder and go crazy with a theory explaining the universe, and who knows you might be the next Feynman </a:t>
            </a:r>
          </a:p>
          <a:p>
            <a:endParaRPr lang="en-US" dirty="0"/>
          </a:p>
        </p:txBody>
      </p:sp>
      <p:sp>
        <p:nvSpPr>
          <p:cNvPr id="3" name="Footer Placeholder 2">
            <a:extLst>
              <a:ext uri="{FF2B5EF4-FFF2-40B4-BE49-F238E27FC236}">
                <a16:creationId xmlns:a16="http://schemas.microsoft.com/office/drawing/2014/main" id="{CEAB7E33-6C5A-49D2-AA9F-51E7DEA11D3B}"/>
              </a:ext>
            </a:extLst>
          </p:cNvPr>
          <p:cNvSpPr>
            <a:spLocks noGrp="1"/>
          </p:cNvSpPr>
          <p:nvPr>
            <p:ph type="ftr" sz="quarter" idx="11"/>
          </p:nvPr>
        </p:nvSpPr>
        <p:spPr>
          <a:xfrm>
            <a:off x="4038600" y="6356350"/>
            <a:ext cx="4114800" cy="365125"/>
          </a:xfrm>
        </p:spPr>
        <p:txBody>
          <a:bodyPr/>
          <a:lstStyle/>
          <a:p>
            <a:r>
              <a:rPr lang="en-US" dirty="0"/>
              <a:t>Science Sabha</a:t>
            </a:r>
          </a:p>
        </p:txBody>
      </p:sp>
      <p:sp>
        <p:nvSpPr>
          <p:cNvPr id="4" name="Slide Number Placeholder 3">
            <a:extLst>
              <a:ext uri="{FF2B5EF4-FFF2-40B4-BE49-F238E27FC236}">
                <a16:creationId xmlns:a16="http://schemas.microsoft.com/office/drawing/2014/main" id="{F0D5A82B-E666-4FD6-A993-84ED558D3B3A}"/>
              </a:ext>
            </a:extLst>
          </p:cNvPr>
          <p:cNvSpPr>
            <a:spLocks noGrp="1"/>
          </p:cNvSpPr>
          <p:nvPr>
            <p:ph type="sldNum" sz="quarter" idx="12"/>
          </p:nvPr>
        </p:nvSpPr>
        <p:spPr>
          <a:xfrm>
            <a:off x="8610600" y="6356350"/>
            <a:ext cx="2743200" cy="365125"/>
          </a:xfrm>
        </p:spPr>
        <p:txBody>
          <a:bodyPr/>
          <a:lstStyle/>
          <a:p>
            <a:fld id="{EA87306C-81BA-4795-A5CA-9392456A8C1E}" type="slidenum">
              <a:rPr lang="en-US" smtClean="0"/>
              <a:pPr/>
              <a:t>14</a:t>
            </a:fld>
            <a:endParaRPr lang="en-US" dirty="0"/>
          </a:p>
        </p:txBody>
      </p:sp>
      <p:sp>
        <p:nvSpPr>
          <p:cNvPr id="10" name="TextBox 9">
            <a:extLst>
              <a:ext uri="{FF2B5EF4-FFF2-40B4-BE49-F238E27FC236}">
                <a16:creationId xmlns:a16="http://schemas.microsoft.com/office/drawing/2014/main" id="{ACC00A40-7D5B-0021-2638-517E155F5934}"/>
              </a:ext>
            </a:extLst>
          </p:cNvPr>
          <p:cNvSpPr txBox="1"/>
          <p:nvPr/>
        </p:nvSpPr>
        <p:spPr>
          <a:xfrm>
            <a:off x="5678632" y="2680854"/>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204619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Placeholder 15">
            <a:extLst>
              <a:ext uri="{FF2B5EF4-FFF2-40B4-BE49-F238E27FC236}">
                <a16:creationId xmlns:a16="http://schemas.microsoft.com/office/drawing/2014/main" id="{594B2289-B469-43CF-B394-071C6B0A4DD5}"/>
              </a:ext>
            </a:extLst>
          </p:cNvPr>
          <p:cNvPicPr>
            <a:picLocks noGrp="1" noChangeAspect="1"/>
          </p:cNvPicPr>
          <p:nvPr>
            <p:ph type="pic" sz="quarter" idx="15"/>
          </p:nvPr>
        </p:nvPicPr>
        <p:blipFill rotWithShape="1">
          <a:blip r:embed="rId2"/>
          <a:srcRect r="2082" b="2082"/>
          <a:stretch/>
        </p:blipFill>
        <p:spPr>
          <a:xfrm>
            <a:off x="5511344" y="0"/>
            <a:ext cx="6680656" cy="6858000"/>
          </a:xfrm>
        </p:spPr>
      </p:pic>
      <p:sp>
        <p:nvSpPr>
          <p:cNvPr id="5" name="Rectangle 4">
            <a:extLst>
              <a:ext uri="{FF2B5EF4-FFF2-40B4-BE49-F238E27FC236}">
                <a16:creationId xmlns:a16="http://schemas.microsoft.com/office/drawing/2014/main" id="{D3CDA873-2610-D9F8-D069-B0A8E1C46C06}"/>
              </a:ext>
            </a:extLst>
          </p:cNvPr>
          <p:cNvSpPr/>
          <p:nvPr/>
        </p:nvSpPr>
        <p:spPr>
          <a:xfrm>
            <a:off x="-114300" y="0"/>
            <a:ext cx="6785264" cy="6858000"/>
          </a:xfrm>
          <a:prstGeom prst="rect">
            <a:avLst/>
          </a:prstGeom>
          <a:gradFill>
            <a:gsLst>
              <a:gs pos="100000">
                <a:srgbClr val="180860">
                  <a:alpha val="0"/>
                </a:srgbClr>
              </a:gs>
              <a:gs pos="85000">
                <a:srgbClr val="18086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t>
            </a:r>
          </a:p>
        </p:txBody>
      </p:sp>
      <p:sp>
        <p:nvSpPr>
          <p:cNvPr id="24" name="Title 23">
            <a:extLst>
              <a:ext uri="{FF2B5EF4-FFF2-40B4-BE49-F238E27FC236}">
                <a16:creationId xmlns:a16="http://schemas.microsoft.com/office/drawing/2014/main" id="{8B0A0B61-E44C-4C98-A84B-B96C81DA5816}"/>
              </a:ext>
            </a:extLst>
          </p:cNvPr>
          <p:cNvSpPr>
            <a:spLocks noGrp="1"/>
          </p:cNvSpPr>
          <p:nvPr>
            <p:ph type="title"/>
          </p:nvPr>
        </p:nvSpPr>
        <p:spPr>
          <a:xfrm>
            <a:off x="1486566" y="3035081"/>
            <a:ext cx="2341256" cy="640698"/>
          </a:xfrm>
          <a:ln>
            <a:solidFill>
              <a:schemeClr val="bg1"/>
            </a:solidFill>
          </a:ln>
        </p:spPr>
        <p:txBody>
          <a:bodyPr/>
          <a:lstStyle/>
          <a:p>
            <a:r>
              <a:rPr lang="en-US" noProof="0" dirty="0">
                <a:solidFill>
                  <a:schemeClr val="bg1"/>
                </a:solidFill>
              </a:rPr>
              <a:t>Thank you</a:t>
            </a:r>
            <a:endParaRPr lang="en-US" dirty="0">
              <a:solidFill>
                <a:schemeClr val="bg1"/>
              </a:solidFill>
            </a:endParaRPr>
          </a:p>
        </p:txBody>
      </p:sp>
      <p:sp>
        <p:nvSpPr>
          <p:cNvPr id="9" name="Text Placeholder 8">
            <a:extLst>
              <a:ext uri="{FF2B5EF4-FFF2-40B4-BE49-F238E27FC236}">
                <a16:creationId xmlns:a16="http://schemas.microsoft.com/office/drawing/2014/main" id="{0BF8A3EA-3C0A-457C-ACBD-FA9FBF4DCB9F}"/>
              </a:ext>
            </a:extLst>
          </p:cNvPr>
          <p:cNvSpPr>
            <a:spLocks noGrp="1"/>
          </p:cNvSpPr>
          <p:nvPr>
            <p:ph type="body" sz="quarter" idx="14"/>
          </p:nvPr>
        </p:nvSpPr>
        <p:spPr>
          <a:xfrm>
            <a:off x="1402772" y="3959761"/>
            <a:ext cx="3356263" cy="1790164"/>
          </a:xfrm>
        </p:spPr>
        <p:txBody>
          <a:bodyPr/>
          <a:lstStyle/>
          <a:p>
            <a:r>
              <a:rPr lang="pt-BR" dirty="0">
                <a:solidFill>
                  <a:schemeClr val="bg1"/>
                </a:solidFill>
              </a:rPr>
              <a:t>Adithya A Rao</a:t>
            </a:r>
          </a:p>
          <a:p>
            <a:endParaRPr lang="pt-BR" dirty="0">
              <a:solidFill>
                <a:schemeClr val="bg1"/>
              </a:solidFill>
            </a:endParaRPr>
          </a:p>
          <a:p>
            <a:r>
              <a:rPr lang="pt-BR" dirty="0">
                <a:solidFill>
                  <a:schemeClr val="bg1"/>
                </a:solidFill>
              </a:rPr>
              <a:t>9483813602​</a:t>
            </a:r>
          </a:p>
          <a:p>
            <a:endParaRPr lang="pt-BR" dirty="0">
              <a:solidFill>
                <a:schemeClr val="bg1"/>
              </a:solidFill>
            </a:endParaRPr>
          </a:p>
          <a:p>
            <a:r>
              <a:rPr lang="pt-BR" dirty="0">
                <a:solidFill>
                  <a:schemeClr val="bg1"/>
                </a:solidFill>
              </a:rPr>
              <a:t>adithyarao3132001@gmail.com​</a:t>
            </a:r>
          </a:p>
          <a:p>
            <a:endParaRPr lang="pt-BR" dirty="0">
              <a:solidFill>
                <a:schemeClr val="bg1"/>
              </a:solidFill>
            </a:endParaRPr>
          </a:p>
        </p:txBody>
      </p:sp>
      <p:sp>
        <p:nvSpPr>
          <p:cNvPr id="2" name="Date Placeholder 1">
            <a:extLst>
              <a:ext uri="{FF2B5EF4-FFF2-40B4-BE49-F238E27FC236}">
                <a16:creationId xmlns:a16="http://schemas.microsoft.com/office/drawing/2014/main" id="{2790CE37-04F9-4227-B00E-A878A9056DA7}"/>
              </a:ext>
            </a:extLst>
          </p:cNvPr>
          <p:cNvSpPr>
            <a:spLocks noGrp="1"/>
          </p:cNvSpPr>
          <p:nvPr>
            <p:ph type="dt" sz="half" idx="10"/>
          </p:nvPr>
        </p:nvSpPr>
        <p:spPr>
          <a:xfrm>
            <a:off x="838200" y="6356350"/>
            <a:ext cx="2743200" cy="365125"/>
          </a:xfrm>
        </p:spPr>
        <p:txBody>
          <a:bodyPr/>
          <a:lstStyle/>
          <a:p>
            <a:r>
              <a:rPr lang="en-US" dirty="0">
                <a:solidFill>
                  <a:schemeClr val="bg1"/>
                </a:solidFill>
              </a:rPr>
              <a:t>2023</a:t>
            </a:r>
          </a:p>
        </p:txBody>
      </p:sp>
      <p:sp>
        <p:nvSpPr>
          <p:cNvPr id="3" name="Footer Placeholder 2">
            <a:extLst>
              <a:ext uri="{FF2B5EF4-FFF2-40B4-BE49-F238E27FC236}">
                <a16:creationId xmlns:a16="http://schemas.microsoft.com/office/drawing/2014/main" id="{45AB52D9-2BE1-41EE-B28C-4DEDAEFD750F}"/>
              </a:ext>
            </a:extLst>
          </p:cNvPr>
          <p:cNvSpPr>
            <a:spLocks noGrp="1"/>
          </p:cNvSpPr>
          <p:nvPr>
            <p:ph type="ftr" sz="quarter" idx="3"/>
          </p:nvPr>
        </p:nvSpPr>
        <p:spPr>
          <a:xfrm>
            <a:off x="6473608" y="6356350"/>
            <a:ext cx="2743200" cy="365125"/>
          </a:xfrm>
        </p:spPr>
        <p:txBody>
          <a:bodyPr/>
          <a:lstStyle/>
          <a:p>
            <a:r>
              <a:rPr lang="en-US" dirty="0"/>
              <a:t>Science Sabha</a:t>
            </a:r>
          </a:p>
        </p:txBody>
      </p:sp>
      <p:sp>
        <p:nvSpPr>
          <p:cNvPr id="4" name="Slide Number Placeholder 3">
            <a:extLst>
              <a:ext uri="{FF2B5EF4-FFF2-40B4-BE49-F238E27FC236}">
                <a16:creationId xmlns:a16="http://schemas.microsoft.com/office/drawing/2014/main" id="{D48E7CB9-A0ED-4EB9-BBDE-0C1004C498B9}"/>
              </a:ext>
            </a:extLst>
          </p:cNvPr>
          <p:cNvSpPr>
            <a:spLocks noGrp="1"/>
          </p:cNvSpPr>
          <p:nvPr>
            <p:ph type="sldNum" sz="quarter" idx="4"/>
          </p:nvPr>
        </p:nvSpPr>
        <p:spPr>
          <a:xfrm>
            <a:off x="9791700" y="6356350"/>
            <a:ext cx="1562100" cy="365125"/>
          </a:xfrm>
        </p:spPr>
        <p:txBody>
          <a:bodyPr/>
          <a:lstStyle/>
          <a:p>
            <a:fld id="{EA87306C-81BA-4795-A5CA-9392456A8C1E}" type="slidenum">
              <a:rPr lang="en-US" smtClean="0"/>
              <a:pPr/>
              <a:t>15</a:t>
            </a:fld>
            <a:endParaRPr lang="en-US" dirty="0"/>
          </a:p>
        </p:txBody>
      </p:sp>
    </p:spTree>
    <p:extLst>
      <p:ext uri="{BB962C8B-B14F-4D97-AF65-F5344CB8AC3E}">
        <p14:creationId xmlns:p14="http://schemas.microsoft.com/office/powerpoint/2010/main" val="1851646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Placeholder 23" descr="A picture containing diagram&#10;&#10;Description automatically generated">
            <a:extLst>
              <a:ext uri="{FF2B5EF4-FFF2-40B4-BE49-F238E27FC236}">
                <a16:creationId xmlns:a16="http://schemas.microsoft.com/office/drawing/2014/main" id="{DE90F118-DAE6-2F8C-4B20-5BAB567F32BB}"/>
              </a:ext>
            </a:extLst>
          </p:cNvPr>
          <p:cNvPicPr>
            <a:picLocks noGrp="1" noChangeAspect="1"/>
          </p:cNvPicPr>
          <p:nvPr>
            <p:ph type="pic" sz="quarter" idx="10"/>
          </p:nvPr>
        </p:nvPicPr>
        <p:blipFill>
          <a:blip r:embed="rId3"/>
          <a:srcRect t="5033" b="5033"/>
          <a:stretch>
            <a:fillRect/>
          </a:stretch>
        </p:blipFill>
        <p:spPr/>
      </p:pic>
      <p:sp>
        <p:nvSpPr>
          <p:cNvPr id="20" name="Date Placeholder 19">
            <a:extLst>
              <a:ext uri="{FF2B5EF4-FFF2-40B4-BE49-F238E27FC236}">
                <a16:creationId xmlns:a16="http://schemas.microsoft.com/office/drawing/2014/main" id="{6118120B-49F2-457A-8FD7-4A9BA3AC6A66}"/>
              </a:ext>
            </a:extLst>
          </p:cNvPr>
          <p:cNvSpPr>
            <a:spLocks noGrp="1"/>
          </p:cNvSpPr>
          <p:nvPr>
            <p:ph type="dt" sz="half" idx="2"/>
          </p:nvPr>
        </p:nvSpPr>
        <p:spPr>
          <a:xfrm>
            <a:off x="-174" y="6248018"/>
            <a:ext cx="2435528" cy="614850"/>
          </a:xfrm>
          <a:solidFill>
            <a:srgbClr val="E5B871">
              <a:alpha val="50000"/>
            </a:srgbClr>
          </a:solidFill>
        </p:spPr>
        <p:txBody>
          <a:bodyPr/>
          <a:lstStyle/>
          <a:p>
            <a:r>
              <a:rPr lang="en-US" dirty="0">
                <a:solidFill>
                  <a:schemeClr val="tx1"/>
                </a:solidFill>
              </a:rPr>
              <a:t>2023</a:t>
            </a:r>
          </a:p>
        </p:txBody>
      </p:sp>
      <p:sp>
        <p:nvSpPr>
          <p:cNvPr id="21" name="Footer Placeholder 20">
            <a:extLst>
              <a:ext uri="{FF2B5EF4-FFF2-40B4-BE49-F238E27FC236}">
                <a16:creationId xmlns:a16="http://schemas.microsoft.com/office/drawing/2014/main" id="{08ADC8B7-1650-4062-AE08-FC1C3B6ADD76}"/>
              </a:ext>
            </a:extLst>
          </p:cNvPr>
          <p:cNvSpPr>
            <a:spLocks noGrp="1"/>
          </p:cNvSpPr>
          <p:nvPr>
            <p:ph type="ftr" sz="quarter" idx="11"/>
          </p:nvPr>
        </p:nvSpPr>
        <p:spPr>
          <a:xfrm>
            <a:off x="2434682" y="6248018"/>
            <a:ext cx="7267426" cy="620868"/>
          </a:xfrm>
          <a:solidFill>
            <a:srgbClr val="E5B871">
              <a:alpha val="50000"/>
            </a:srgbClr>
          </a:solidFill>
        </p:spPr>
        <p:txBody>
          <a:bodyPr/>
          <a:lstStyle/>
          <a:p>
            <a:r>
              <a:rPr lang="en-US" b="0" dirty="0">
                <a:solidFill>
                  <a:schemeClr val="tx1"/>
                </a:solidFill>
              </a:rPr>
              <a:t>Science Sabha</a:t>
            </a:r>
          </a:p>
        </p:txBody>
      </p:sp>
      <p:sp>
        <p:nvSpPr>
          <p:cNvPr id="22" name="Slide Number Placeholder 21">
            <a:extLst>
              <a:ext uri="{FF2B5EF4-FFF2-40B4-BE49-F238E27FC236}">
                <a16:creationId xmlns:a16="http://schemas.microsoft.com/office/drawing/2014/main" id="{071C9AA2-1CCA-4329-B67C-08356C3C3CBC}"/>
              </a:ext>
            </a:extLst>
          </p:cNvPr>
          <p:cNvSpPr>
            <a:spLocks noGrp="1"/>
          </p:cNvSpPr>
          <p:nvPr>
            <p:ph type="sldNum" sz="quarter" idx="4"/>
          </p:nvPr>
        </p:nvSpPr>
        <p:spPr>
          <a:xfrm>
            <a:off x="9702108" y="6248018"/>
            <a:ext cx="2495699" cy="620866"/>
          </a:xfrm>
          <a:solidFill>
            <a:srgbClr val="E5B871">
              <a:alpha val="50000"/>
            </a:srgbClr>
          </a:solidFill>
        </p:spPr>
        <p:txBody>
          <a:bodyPr/>
          <a:lstStyle/>
          <a:p>
            <a:fld id="{EA87306C-81BA-4795-A5CA-9392456A8C1E}" type="slidenum">
              <a:rPr lang="en-US" smtClean="0">
                <a:solidFill>
                  <a:schemeClr val="tx1"/>
                </a:solidFill>
              </a:rPr>
              <a:pPr/>
              <a:t>2</a:t>
            </a:fld>
            <a:endParaRPr lang="en-US" dirty="0">
              <a:solidFill>
                <a:schemeClr val="tx1"/>
              </a:solidFill>
            </a:endParaRPr>
          </a:p>
        </p:txBody>
      </p:sp>
      <p:sp>
        <p:nvSpPr>
          <p:cNvPr id="6" name="Title 2">
            <a:extLst>
              <a:ext uri="{FF2B5EF4-FFF2-40B4-BE49-F238E27FC236}">
                <a16:creationId xmlns:a16="http://schemas.microsoft.com/office/drawing/2014/main" id="{A67DB89C-8FCC-52B8-B063-F0F08FF36FF7}"/>
              </a:ext>
            </a:extLst>
          </p:cNvPr>
          <p:cNvSpPr>
            <a:spLocks noGrp="1"/>
          </p:cNvSpPr>
          <p:nvPr>
            <p:ph type="title"/>
          </p:nvPr>
        </p:nvSpPr>
        <p:spPr>
          <a:xfrm>
            <a:off x="860036" y="1491873"/>
            <a:ext cx="2571750" cy="640698"/>
          </a:xfrm>
          <a:ln w="28575">
            <a:solidFill>
              <a:srgbClr val="E0B16A"/>
            </a:solidFill>
          </a:ln>
        </p:spPr>
        <p:txBody>
          <a:bodyPr/>
          <a:lstStyle/>
          <a:p>
            <a:r>
              <a:rPr lang="en-US" dirty="0">
                <a:solidFill>
                  <a:srgbClr val="DEAD61"/>
                </a:solidFill>
              </a:rPr>
              <a:t>INTRODUCTION</a:t>
            </a:r>
          </a:p>
        </p:txBody>
      </p:sp>
      <p:sp>
        <p:nvSpPr>
          <p:cNvPr id="16" name="Text Placeholder 6">
            <a:extLst>
              <a:ext uri="{FF2B5EF4-FFF2-40B4-BE49-F238E27FC236}">
                <a16:creationId xmlns:a16="http://schemas.microsoft.com/office/drawing/2014/main" id="{5B7513E8-70D9-85B0-8E66-4679EA6A79AE}"/>
              </a:ext>
            </a:extLst>
          </p:cNvPr>
          <p:cNvSpPr txBox="1">
            <a:spLocks/>
          </p:cNvSpPr>
          <p:nvPr/>
        </p:nvSpPr>
        <p:spPr>
          <a:xfrm>
            <a:off x="767439" y="2282793"/>
            <a:ext cx="4834708" cy="2289207"/>
          </a:xfrm>
          <a:prstGeom prst="rect">
            <a:avLst/>
          </a:prstGeom>
        </p:spPr>
        <p:txBody>
          <a:bodyPr anchor="t"/>
          <a:lstStyle>
            <a:lvl1pPr marL="0" indent="0" algn="l" defTabSz="914400" rtl="0" eaLnBrk="1" latinLnBrk="0" hangingPunct="1">
              <a:lnSpc>
                <a:spcPct val="125000"/>
              </a:lnSpc>
              <a:spcBef>
                <a:spcPts val="0"/>
              </a:spcBef>
              <a:buFont typeface="Arial" panose="020B0604020202020204" pitchFamily="34" charset="0"/>
              <a:buNone/>
              <a:defRPr sz="16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 general physics addresses 2 questions – </a:t>
            </a:r>
          </a:p>
          <a:p>
            <a:r>
              <a:rPr lang="en-US" dirty="0"/>
              <a:t>The HOW and the WHAT</a:t>
            </a:r>
          </a:p>
          <a:p>
            <a:endParaRPr lang="en-US" dirty="0"/>
          </a:p>
          <a:p>
            <a:r>
              <a:rPr lang="en-US" dirty="0"/>
              <a:t>In this talk I will be mostly dealing with WHAT – what the universe around us is made of and as a spice to your intellect, I will be talking about the misfits of the model – the neutrinos</a:t>
            </a:r>
          </a:p>
        </p:txBody>
      </p:sp>
    </p:spTree>
    <p:extLst>
      <p:ext uri="{BB962C8B-B14F-4D97-AF65-F5344CB8AC3E}">
        <p14:creationId xmlns:p14="http://schemas.microsoft.com/office/powerpoint/2010/main" val="1290863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window">
            <a:extLst>
              <a:ext uri="{FF2B5EF4-FFF2-40B4-BE49-F238E27FC236}">
                <a16:creationId xmlns:a16="http://schemas.microsoft.com/office/drawing/2014/main" id="{CA3BC3ED-39A8-DB02-D401-48E9A4012251}"/>
              </a:ext>
            </a:extLst>
          </p:cNvPr>
          <p:cNvPicPr>
            <a:picLocks noChangeAspect="1"/>
          </p:cNvPicPr>
          <p:nvPr/>
        </p:nvPicPr>
        <p:blipFill rotWithShape="1">
          <a:blip r:embed="rId3"/>
          <a:srcRect l="34179" r="23271"/>
          <a:stretch/>
        </p:blipFill>
        <p:spPr>
          <a:xfrm>
            <a:off x="0" y="0"/>
            <a:ext cx="7003473" cy="6858000"/>
          </a:xfrm>
          <a:prstGeom prst="rect">
            <a:avLst/>
          </a:prstGeom>
        </p:spPr>
      </p:pic>
      <p:sp>
        <p:nvSpPr>
          <p:cNvPr id="26" name="Title 25">
            <a:extLst>
              <a:ext uri="{FF2B5EF4-FFF2-40B4-BE49-F238E27FC236}">
                <a16:creationId xmlns:a16="http://schemas.microsoft.com/office/drawing/2014/main" id="{CDA2767E-38F3-49F7-BE02-EA3E6C7C8096}"/>
              </a:ext>
            </a:extLst>
          </p:cNvPr>
          <p:cNvSpPr>
            <a:spLocks noGrp="1"/>
          </p:cNvSpPr>
          <p:nvPr>
            <p:ph type="title"/>
          </p:nvPr>
        </p:nvSpPr>
        <p:spPr>
          <a:xfrm>
            <a:off x="2090737" y="853931"/>
            <a:ext cx="2981325" cy="925512"/>
          </a:xfrm>
          <a:ln>
            <a:solidFill>
              <a:schemeClr val="bg1"/>
            </a:solidFill>
          </a:ln>
        </p:spPr>
        <p:txBody>
          <a:bodyPr/>
          <a:lstStyle/>
          <a:p>
            <a:r>
              <a:rPr lang="en-US" noProof="0" dirty="0">
                <a:solidFill>
                  <a:schemeClr val="bg1"/>
                </a:solidFill>
              </a:rPr>
              <a:t>The Old school physics</a:t>
            </a:r>
            <a:endParaRPr lang="en-US" dirty="0">
              <a:solidFill>
                <a:schemeClr val="bg1"/>
              </a:solidFill>
            </a:endParaRPr>
          </a:p>
        </p:txBody>
      </p:sp>
      <p:sp>
        <p:nvSpPr>
          <p:cNvPr id="18" name="Text Placeholder 17">
            <a:extLst>
              <a:ext uri="{FF2B5EF4-FFF2-40B4-BE49-F238E27FC236}">
                <a16:creationId xmlns:a16="http://schemas.microsoft.com/office/drawing/2014/main" id="{62192F0C-65C9-4E6D-9314-81FB7E4DB469}"/>
              </a:ext>
            </a:extLst>
          </p:cNvPr>
          <p:cNvSpPr>
            <a:spLocks noGrp="1"/>
          </p:cNvSpPr>
          <p:nvPr>
            <p:ph type="body" sz="quarter" idx="12"/>
          </p:nvPr>
        </p:nvSpPr>
        <p:spPr>
          <a:xfrm>
            <a:off x="7200900" y="587829"/>
            <a:ext cx="4518349" cy="5607698"/>
          </a:xfrm>
        </p:spPr>
        <p:txBody>
          <a:bodyPr/>
          <a:lstStyle/>
          <a:p>
            <a:r>
              <a:rPr lang="en-US" dirty="0"/>
              <a:t>The question WHAT the universe is made of has haunted philosophers for thousands of years. </a:t>
            </a:r>
          </a:p>
          <a:p>
            <a:endParaRPr lang="en-US" dirty="0"/>
          </a:p>
          <a:p>
            <a:r>
              <a:rPr lang="en-US" dirty="0"/>
              <a:t>Answers ranged from things being made of fire, water, air and earth to the atom being a literal plum pudding. </a:t>
            </a:r>
          </a:p>
          <a:p>
            <a:endParaRPr lang="en-US" dirty="0"/>
          </a:p>
          <a:p>
            <a:r>
              <a:rPr lang="en-US" dirty="0"/>
              <a:t>But with better devices and techniques came better theories and deeper understanding of WHAT the universe is made of. </a:t>
            </a:r>
          </a:p>
          <a:p>
            <a:endParaRPr lang="en-US" dirty="0"/>
          </a:p>
          <a:p>
            <a:r>
              <a:rPr lang="en-US" dirty="0"/>
              <a:t>The count of particles was small, the understanding was deep and people were satisfied with the way physics was heading.</a:t>
            </a:r>
          </a:p>
        </p:txBody>
      </p:sp>
      <p:sp>
        <p:nvSpPr>
          <p:cNvPr id="323" name="Date Placeholder 322">
            <a:extLst>
              <a:ext uri="{FF2B5EF4-FFF2-40B4-BE49-F238E27FC236}">
                <a16:creationId xmlns:a16="http://schemas.microsoft.com/office/drawing/2014/main" id="{E3799503-8083-4A2B-B1A6-DA877569C577}"/>
              </a:ext>
            </a:extLst>
          </p:cNvPr>
          <p:cNvSpPr>
            <a:spLocks noGrp="1"/>
          </p:cNvSpPr>
          <p:nvPr>
            <p:ph type="dt" sz="half" idx="2"/>
          </p:nvPr>
        </p:nvSpPr>
        <p:spPr>
          <a:xfrm>
            <a:off x="838200" y="6356350"/>
            <a:ext cx="2743200" cy="365125"/>
          </a:xfrm>
        </p:spPr>
        <p:txBody>
          <a:bodyPr/>
          <a:lstStyle/>
          <a:p>
            <a:r>
              <a:rPr lang="en-US" dirty="0">
                <a:solidFill>
                  <a:schemeClr val="bg1"/>
                </a:solidFill>
              </a:rPr>
              <a:t>2023</a:t>
            </a:r>
          </a:p>
        </p:txBody>
      </p:sp>
      <p:sp>
        <p:nvSpPr>
          <p:cNvPr id="324" name="Footer Placeholder 323">
            <a:extLst>
              <a:ext uri="{FF2B5EF4-FFF2-40B4-BE49-F238E27FC236}">
                <a16:creationId xmlns:a16="http://schemas.microsoft.com/office/drawing/2014/main" id="{F3416D3B-8D80-4408-8E8E-08E7B3A092C0}"/>
              </a:ext>
            </a:extLst>
          </p:cNvPr>
          <p:cNvSpPr>
            <a:spLocks noGrp="1"/>
          </p:cNvSpPr>
          <p:nvPr>
            <p:ph type="ftr" sz="quarter" idx="3"/>
          </p:nvPr>
        </p:nvSpPr>
        <p:spPr>
          <a:xfrm>
            <a:off x="4038600" y="6356350"/>
            <a:ext cx="4114800" cy="365125"/>
          </a:xfrm>
        </p:spPr>
        <p:txBody>
          <a:bodyPr/>
          <a:lstStyle/>
          <a:p>
            <a:r>
              <a:rPr lang="en-US" dirty="0">
                <a:solidFill>
                  <a:schemeClr val="bg1"/>
                </a:solidFill>
              </a:rPr>
              <a:t>SCIENCE SABHA</a:t>
            </a:r>
          </a:p>
        </p:txBody>
      </p:sp>
      <p:sp>
        <p:nvSpPr>
          <p:cNvPr id="325" name="Slide Number Placeholder 324">
            <a:extLst>
              <a:ext uri="{FF2B5EF4-FFF2-40B4-BE49-F238E27FC236}">
                <a16:creationId xmlns:a16="http://schemas.microsoft.com/office/drawing/2014/main" id="{C9F5126E-D75A-4501-9BA9-5485EAB795BA}"/>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3</a:t>
            </a:fld>
            <a:endParaRPr lang="en-US" dirty="0"/>
          </a:p>
        </p:txBody>
      </p:sp>
    </p:spTree>
    <p:extLst>
      <p:ext uri="{BB962C8B-B14F-4D97-AF65-F5344CB8AC3E}">
        <p14:creationId xmlns:p14="http://schemas.microsoft.com/office/powerpoint/2010/main" val="2174002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1CF5D6E-E533-7D60-5440-96029F48753C}"/>
              </a:ext>
            </a:extLst>
          </p:cNvPr>
          <p:cNvPicPr>
            <a:picLocks noGrp="1" noChangeAspect="1"/>
          </p:cNvPicPr>
          <p:nvPr>
            <p:ph type="pic" sz="quarter" idx="10"/>
          </p:nvPr>
        </p:nvPicPr>
        <p:blipFill>
          <a:blip r:embed="rId3"/>
          <a:srcRect l="25417" r="25417"/>
          <a:stretch>
            <a:fillRect/>
          </a:stretch>
        </p:blipFill>
        <p:spPr>
          <a:xfrm>
            <a:off x="7696199" y="0"/>
            <a:ext cx="4495801" cy="6858000"/>
          </a:xfrm>
        </p:spPr>
      </p:pic>
      <p:sp>
        <p:nvSpPr>
          <p:cNvPr id="3" name="Title 2">
            <a:extLst>
              <a:ext uri="{FF2B5EF4-FFF2-40B4-BE49-F238E27FC236}">
                <a16:creationId xmlns:a16="http://schemas.microsoft.com/office/drawing/2014/main" id="{43F20131-2E66-4147-85FF-C0F1FCA97231}"/>
              </a:ext>
            </a:extLst>
          </p:cNvPr>
          <p:cNvSpPr>
            <a:spLocks noGrp="1"/>
          </p:cNvSpPr>
          <p:nvPr>
            <p:ph type="title"/>
          </p:nvPr>
        </p:nvSpPr>
        <p:spPr>
          <a:xfrm>
            <a:off x="550791" y="295222"/>
            <a:ext cx="3392006" cy="640698"/>
          </a:xfrm>
        </p:spPr>
        <p:txBody>
          <a:bodyPr/>
          <a:lstStyle/>
          <a:p>
            <a:r>
              <a:rPr lang="en-US" noProof="0" dirty="0"/>
              <a:t>The particle Zoo</a:t>
            </a:r>
            <a:endParaRPr lang="en-US" dirty="0"/>
          </a:p>
        </p:txBody>
      </p:sp>
      <p:sp>
        <p:nvSpPr>
          <p:cNvPr id="35" name="Text Placeholder 34">
            <a:extLst>
              <a:ext uri="{FF2B5EF4-FFF2-40B4-BE49-F238E27FC236}">
                <a16:creationId xmlns:a16="http://schemas.microsoft.com/office/drawing/2014/main" id="{B56B6F3A-5C12-4500-AD07-4FCE61526A57}"/>
              </a:ext>
            </a:extLst>
          </p:cNvPr>
          <p:cNvSpPr>
            <a:spLocks noGrp="1"/>
          </p:cNvSpPr>
          <p:nvPr>
            <p:ph type="body" sz="quarter" idx="15"/>
          </p:nvPr>
        </p:nvSpPr>
        <p:spPr>
          <a:xfrm>
            <a:off x="473219" y="1101012"/>
            <a:ext cx="6673562" cy="5255338"/>
          </a:xfrm>
        </p:spPr>
        <p:txBody>
          <a:bodyPr/>
          <a:lstStyle/>
          <a:p>
            <a:r>
              <a:rPr lang="en-US" dirty="0"/>
              <a:t>Important question – what holds protons together in nucleus. </a:t>
            </a:r>
          </a:p>
          <a:p>
            <a:endParaRPr lang="en-US" dirty="0"/>
          </a:p>
          <a:p>
            <a:r>
              <a:rPr lang="en-US" dirty="0"/>
              <a:t>Yukawa proposed strong force between protons as being due to the exchange of force carrying particles. This particle was massive since the force was short ranged, and Yukawa called it the ‘meson’ which literally meant </a:t>
            </a:r>
            <a:r>
              <a:rPr lang="en-US" i="1" dirty="0"/>
              <a:t>of medium mass.</a:t>
            </a:r>
            <a:r>
              <a:rPr lang="en-US" dirty="0"/>
              <a:t> With this, the search for this meson started all over the world. Ultimately something with similar mass was found. 10 years later, it was found that this particle was not the Yukawa meson but rather a new particle, not fitting anywhere in the theory. The invasion of particles into the physics textbooks had begun. </a:t>
            </a:r>
          </a:p>
          <a:p>
            <a:endParaRPr lang="en-US" dirty="0"/>
          </a:p>
          <a:p>
            <a:r>
              <a:rPr lang="en-US" dirty="0"/>
              <a:t>In upcoming years, in cosmic ray detections and accelerators, so many new and strange particles were discovered, with a variety of masses, lifetimes and other properties. People were in a frenzy; the physics community was going crazy. A new theory had to be invented to accommodate them.</a:t>
            </a:r>
          </a:p>
          <a:p>
            <a:endParaRPr lang="en-US" dirty="0"/>
          </a:p>
          <a:p>
            <a:endParaRPr lang="en-US" dirty="0"/>
          </a:p>
          <a:p>
            <a:endParaRPr lang="en-US" dirty="0"/>
          </a:p>
          <a:p>
            <a:endParaRPr lang="en-US" dirty="0"/>
          </a:p>
        </p:txBody>
      </p:sp>
      <p:sp>
        <p:nvSpPr>
          <p:cNvPr id="256" name="Date Placeholder 255">
            <a:extLst>
              <a:ext uri="{FF2B5EF4-FFF2-40B4-BE49-F238E27FC236}">
                <a16:creationId xmlns:a16="http://schemas.microsoft.com/office/drawing/2014/main" id="{A111CCC7-FCBE-479D-A98A-3FF0FC4C6D9D}"/>
              </a:ext>
            </a:extLst>
          </p:cNvPr>
          <p:cNvSpPr>
            <a:spLocks noGrp="1"/>
          </p:cNvSpPr>
          <p:nvPr>
            <p:ph type="dt" sz="half" idx="2"/>
          </p:nvPr>
        </p:nvSpPr>
        <p:spPr>
          <a:xfrm>
            <a:off x="838200" y="6356350"/>
            <a:ext cx="2743200" cy="365125"/>
          </a:xfrm>
        </p:spPr>
        <p:txBody>
          <a:bodyPr/>
          <a:lstStyle/>
          <a:p>
            <a:r>
              <a:rPr lang="en-US" dirty="0">
                <a:solidFill>
                  <a:schemeClr val="bg2">
                    <a:lumMod val="50000"/>
                  </a:schemeClr>
                </a:solidFill>
              </a:rPr>
              <a:t>2023</a:t>
            </a:r>
          </a:p>
        </p:txBody>
      </p:sp>
      <p:sp>
        <p:nvSpPr>
          <p:cNvPr id="257" name="Footer Placeholder 256">
            <a:extLst>
              <a:ext uri="{FF2B5EF4-FFF2-40B4-BE49-F238E27FC236}">
                <a16:creationId xmlns:a16="http://schemas.microsoft.com/office/drawing/2014/main" id="{8DBC7823-0B82-44CB-B937-1DAF28C165B4}"/>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258" name="Slide Number Placeholder 257">
            <a:extLst>
              <a:ext uri="{FF2B5EF4-FFF2-40B4-BE49-F238E27FC236}">
                <a16:creationId xmlns:a16="http://schemas.microsoft.com/office/drawing/2014/main" id="{A9734560-9D8A-4BBC-A7FA-131A75654DAB}"/>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solidFill>
                  <a:schemeClr val="bg1"/>
                </a:solidFill>
              </a:rPr>
              <a:pPr/>
              <a:t>4</a:t>
            </a:fld>
            <a:endParaRPr lang="en-US" dirty="0">
              <a:solidFill>
                <a:schemeClr val="bg1"/>
              </a:solidFill>
            </a:endParaRPr>
          </a:p>
        </p:txBody>
      </p:sp>
    </p:spTree>
    <p:extLst>
      <p:ext uri="{BB962C8B-B14F-4D97-AF65-F5344CB8AC3E}">
        <p14:creationId xmlns:p14="http://schemas.microsoft.com/office/powerpoint/2010/main" val="109430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person's eye">
            <a:extLst>
              <a:ext uri="{FF2B5EF4-FFF2-40B4-BE49-F238E27FC236}">
                <a16:creationId xmlns:a16="http://schemas.microsoft.com/office/drawing/2014/main" id="{F7577B64-D578-ACCE-F22D-843447C0D87F}"/>
              </a:ext>
            </a:extLst>
          </p:cNvPr>
          <p:cNvPicPr>
            <a:picLocks noChangeAspect="1"/>
          </p:cNvPicPr>
          <p:nvPr/>
        </p:nvPicPr>
        <p:blipFill>
          <a:blip r:embed="rId3">
            <a:extLst>
              <a:ext uri="{BEBA8EAE-BF5A-486C-A8C5-ECC9F3942E4B}">
                <a14:imgProps xmlns:a14="http://schemas.microsoft.com/office/drawing/2010/main">
                  <a14:imgLayer r:embed="rId4">
                    <a14:imgEffect>
                      <a14:artisticBlur/>
                    </a14:imgEffect>
                  </a14:imgLayer>
                </a14:imgProps>
              </a:ext>
            </a:extLst>
          </a:blip>
          <a:stretch>
            <a:fillRect/>
          </a:stretch>
        </p:blipFill>
        <p:spPr>
          <a:xfrm>
            <a:off x="4469" y="0"/>
            <a:ext cx="5033394" cy="6858000"/>
          </a:xfrm>
          <a:prstGeom prst="rect">
            <a:avLst/>
          </a:prstGeom>
        </p:spPr>
      </p:pic>
      <p:pic>
        <p:nvPicPr>
          <p:cNvPr id="5" name="Picture Placeholder 4" descr="A screen shot of a cell phone&#10;&#10;Description automatically generated with low confidence">
            <a:extLst>
              <a:ext uri="{FF2B5EF4-FFF2-40B4-BE49-F238E27FC236}">
                <a16:creationId xmlns:a16="http://schemas.microsoft.com/office/drawing/2014/main" id="{BEFB7780-F039-39A6-5874-C7B2AC3F997F}"/>
              </a:ext>
            </a:extLst>
          </p:cNvPr>
          <p:cNvPicPr>
            <a:picLocks noGrp="1" noChangeAspect="1"/>
          </p:cNvPicPr>
          <p:nvPr>
            <p:ph type="pic" sz="quarter" idx="10"/>
          </p:nvPr>
        </p:nvPicPr>
        <p:blipFill rotWithShape="1">
          <a:blip r:embed="rId5"/>
          <a:srcRect t="20218" b="-20218"/>
          <a:stretch/>
        </p:blipFill>
        <p:spPr>
          <a:xfrm>
            <a:off x="5035994" y="65321"/>
            <a:ext cx="7111887" cy="4422704"/>
          </a:xfrm>
          <a:prstGeom prst="rect">
            <a:avLst/>
          </a:prstGeom>
        </p:spPr>
      </p:pic>
      <p:sp>
        <p:nvSpPr>
          <p:cNvPr id="9" name="Title 8">
            <a:extLst>
              <a:ext uri="{FF2B5EF4-FFF2-40B4-BE49-F238E27FC236}">
                <a16:creationId xmlns:a16="http://schemas.microsoft.com/office/drawing/2014/main" id="{1EE5A625-CF8D-4DB8-B64A-918374A7C3E4}"/>
              </a:ext>
            </a:extLst>
          </p:cNvPr>
          <p:cNvSpPr>
            <a:spLocks noGrp="1"/>
          </p:cNvSpPr>
          <p:nvPr>
            <p:ph type="title"/>
          </p:nvPr>
        </p:nvSpPr>
        <p:spPr>
          <a:xfrm>
            <a:off x="-2741" y="0"/>
            <a:ext cx="5033393" cy="6858000"/>
          </a:xfrm>
          <a:solidFill>
            <a:srgbClr val="002060">
              <a:alpha val="25000"/>
            </a:srgbClr>
          </a:solidFill>
        </p:spPr>
        <p:txBody>
          <a:bodyPr/>
          <a:lstStyle/>
          <a:p>
            <a:r>
              <a:rPr lang="en-US" dirty="0">
                <a:solidFill>
                  <a:srgbClr val="FFFF00"/>
                </a:solidFill>
              </a:rPr>
              <a:t>The standard model</a:t>
            </a:r>
          </a:p>
        </p:txBody>
      </p:sp>
      <p:sp>
        <p:nvSpPr>
          <p:cNvPr id="12" name="Date Placeholder 11">
            <a:extLst>
              <a:ext uri="{FF2B5EF4-FFF2-40B4-BE49-F238E27FC236}">
                <a16:creationId xmlns:a16="http://schemas.microsoft.com/office/drawing/2014/main" id="{F9D1E4F5-C5CC-4509-A364-CC20767557A7}"/>
              </a:ext>
            </a:extLst>
          </p:cNvPr>
          <p:cNvSpPr>
            <a:spLocks noGrp="1"/>
          </p:cNvSpPr>
          <p:nvPr>
            <p:ph type="dt" sz="half" idx="2"/>
          </p:nvPr>
        </p:nvSpPr>
        <p:spPr>
          <a:xfrm>
            <a:off x="838200" y="6356350"/>
            <a:ext cx="2743200" cy="365125"/>
          </a:xfrm>
        </p:spPr>
        <p:txBody>
          <a:bodyPr/>
          <a:lstStyle/>
          <a:p>
            <a:r>
              <a:rPr lang="en-US" dirty="0">
                <a:solidFill>
                  <a:srgbClr val="FFFF00"/>
                </a:solidFill>
              </a:rPr>
              <a:t>2023</a:t>
            </a:r>
          </a:p>
        </p:txBody>
      </p:sp>
      <p:sp>
        <p:nvSpPr>
          <p:cNvPr id="13" name="Footer Placeholder 12">
            <a:extLst>
              <a:ext uri="{FF2B5EF4-FFF2-40B4-BE49-F238E27FC236}">
                <a16:creationId xmlns:a16="http://schemas.microsoft.com/office/drawing/2014/main" id="{106CB055-2C7B-4271-88ED-F5872EAF95F7}"/>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14" name="Slide Number Placeholder 13">
            <a:extLst>
              <a:ext uri="{FF2B5EF4-FFF2-40B4-BE49-F238E27FC236}">
                <a16:creationId xmlns:a16="http://schemas.microsoft.com/office/drawing/2014/main" id="{1C31DFE7-B40B-46F0-B411-4719122FE54E}"/>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5</a:t>
            </a:fld>
            <a:endParaRPr lang="en-US" dirty="0"/>
          </a:p>
        </p:txBody>
      </p:sp>
      <p:sp>
        <p:nvSpPr>
          <p:cNvPr id="23" name="Text Placeholder 22">
            <a:extLst>
              <a:ext uri="{FF2B5EF4-FFF2-40B4-BE49-F238E27FC236}">
                <a16:creationId xmlns:a16="http://schemas.microsoft.com/office/drawing/2014/main" id="{8662E445-5222-442C-9812-2FA51B852A71}"/>
              </a:ext>
            </a:extLst>
          </p:cNvPr>
          <p:cNvSpPr>
            <a:spLocks noGrp="1"/>
          </p:cNvSpPr>
          <p:nvPr>
            <p:ph type="body" sz="quarter" idx="16"/>
          </p:nvPr>
        </p:nvSpPr>
        <p:spPr>
          <a:xfrm>
            <a:off x="5743575" y="3972253"/>
            <a:ext cx="5859420" cy="1769419"/>
          </a:xfrm>
        </p:spPr>
        <p:txBody>
          <a:bodyPr/>
          <a:lstStyle/>
          <a:p>
            <a:r>
              <a:rPr lang="en-US" dirty="0"/>
              <a:t>FIELDS</a:t>
            </a:r>
          </a:p>
          <a:p>
            <a:r>
              <a:rPr lang="en-US" dirty="0"/>
              <a:t>EXCITATION OF FIELDS</a:t>
            </a:r>
          </a:p>
          <a:p>
            <a:r>
              <a:rPr lang="en-US" dirty="0"/>
              <a:t>INTERACTION BETWEEN FIELDS</a:t>
            </a:r>
          </a:p>
        </p:txBody>
      </p:sp>
      <p:sp>
        <p:nvSpPr>
          <p:cNvPr id="127" name="Rectangle 126">
            <a:extLst>
              <a:ext uri="{FF2B5EF4-FFF2-40B4-BE49-F238E27FC236}">
                <a16:creationId xmlns:a16="http://schemas.microsoft.com/office/drawing/2014/main" id="{DD11EA8B-DB5B-4136-99D3-4D19B66922C1}"/>
              </a:ext>
              <a:ext uri="{C183D7F6-B498-43B3-948B-1728B52AA6E4}">
                <adec:decorative xmlns:adec="http://schemas.microsoft.com/office/drawing/2017/decorative" val="1"/>
              </a:ext>
            </a:extLst>
          </p:cNvPr>
          <p:cNvSpPr/>
          <p:nvPr/>
        </p:nvSpPr>
        <p:spPr>
          <a:xfrm>
            <a:off x="750001" y="4715995"/>
            <a:ext cx="3527910" cy="640698"/>
          </a:xfrm>
          <a:prstGeom prst="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2348324-E5DB-8B19-6953-9CA890C89D63}"/>
              </a:ext>
            </a:extLst>
          </p:cNvPr>
          <p:cNvSpPr/>
          <p:nvPr/>
        </p:nvSpPr>
        <p:spPr>
          <a:xfrm>
            <a:off x="5309118" y="2603241"/>
            <a:ext cx="5038531" cy="9797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84440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Diagram&#10;&#10;Description automatically generated">
            <a:extLst>
              <a:ext uri="{FF2B5EF4-FFF2-40B4-BE49-F238E27FC236}">
                <a16:creationId xmlns:a16="http://schemas.microsoft.com/office/drawing/2014/main" id="{38478496-31B5-20B8-292D-D3C652F4CADD}"/>
              </a:ext>
            </a:extLst>
          </p:cNvPr>
          <p:cNvPicPr>
            <a:picLocks noGrp="1" noChangeAspect="1"/>
          </p:cNvPicPr>
          <p:nvPr>
            <p:ph type="pic" sz="quarter" idx="10"/>
          </p:nvPr>
        </p:nvPicPr>
        <p:blipFill>
          <a:blip r:embed="rId3"/>
          <a:srcRect/>
          <a:stretch>
            <a:fillRect/>
          </a:stretch>
        </p:blipFill>
        <p:spPr/>
      </p:pic>
      <p:sp>
        <p:nvSpPr>
          <p:cNvPr id="5" name="Title 4">
            <a:extLst>
              <a:ext uri="{FF2B5EF4-FFF2-40B4-BE49-F238E27FC236}">
                <a16:creationId xmlns:a16="http://schemas.microsoft.com/office/drawing/2014/main" id="{0341AF6A-3D5A-4E1F-AF01-A82A15DA56A4}"/>
              </a:ext>
            </a:extLst>
          </p:cNvPr>
          <p:cNvSpPr>
            <a:spLocks noGrp="1"/>
          </p:cNvSpPr>
          <p:nvPr>
            <p:ph type="title"/>
          </p:nvPr>
        </p:nvSpPr>
        <p:spPr>
          <a:xfrm>
            <a:off x="0" y="2366515"/>
            <a:ext cx="12192000" cy="4491182"/>
          </a:xfrm>
          <a:solidFill>
            <a:srgbClr val="002060">
              <a:alpha val="55000"/>
            </a:srgbClr>
          </a:solidFill>
        </p:spPr>
        <p:txBody>
          <a:bodyPr/>
          <a:lstStyle/>
          <a:p>
            <a:r>
              <a:rPr lang="en-US" dirty="0">
                <a:solidFill>
                  <a:schemeClr val="bg2"/>
                </a:solidFill>
              </a:rPr>
              <a:t>The </a:t>
            </a:r>
            <a:br>
              <a:rPr lang="en-US" dirty="0">
                <a:solidFill>
                  <a:schemeClr val="bg2"/>
                </a:solidFill>
              </a:rPr>
            </a:br>
            <a:r>
              <a:rPr lang="en-US" dirty="0">
                <a:solidFill>
                  <a:schemeClr val="bg2"/>
                </a:solidFill>
              </a:rPr>
              <a:t>neutrinos</a:t>
            </a:r>
          </a:p>
        </p:txBody>
      </p:sp>
      <p:sp>
        <p:nvSpPr>
          <p:cNvPr id="10" name="Rectangle 9">
            <a:extLst>
              <a:ext uri="{FF2B5EF4-FFF2-40B4-BE49-F238E27FC236}">
                <a16:creationId xmlns:a16="http://schemas.microsoft.com/office/drawing/2014/main" id="{A8B3045B-F983-455A-805B-F6137A20774C}"/>
              </a:ext>
              <a:ext uri="{C183D7F6-B498-43B3-948B-1728B52AA6E4}">
                <adec:decorative xmlns:adec="http://schemas.microsoft.com/office/drawing/2017/decorative" val="1"/>
              </a:ext>
            </a:extLst>
          </p:cNvPr>
          <p:cNvSpPr/>
          <p:nvPr/>
        </p:nvSpPr>
        <p:spPr>
          <a:xfrm>
            <a:off x="0" y="0"/>
            <a:ext cx="12192000" cy="2366818"/>
          </a:xfrm>
          <a:prstGeom prst="rect">
            <a:avLst/>
          </a:prstGeom>
          <a:solidFill>
            <a:srgbClr val="002060">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237E011-7540-4769-B01C-BBFC9632DD3A}"/>
              </a:ext>
              <a:ext uri="{C183D7F6-B498-43B3-948B-1728B52AA6E4}">
                <adec:decorative xmlns:adec="http://schemas.microsoft.com/office/drawing/2017/decorative" val="1"/>
              </a:ext>
            </a:extLst>
          </p:cNvPr>
          <p:cNvSpPr/>
          <p:nvPr/>
        </p:nvSpPr>
        <p:spPr>
          <a:xfrm>
            <a:off x="3258613" y="2199636"/>
            <a:ext cx="5674774" cy="2437461"/>
          </a:xfrm>
          <a:prstGeom prst="rect">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41272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person's eye">
            <a:extLst>
              <a:ext uri="{FF2B5EF4-FFF2-40B4-BE49-F238E27FC236}">
                <a16:creationId xmlns:a16="http://schemas.microsoft.com/office/drawing/2014/main" id="{F7577B64-D578-ACCE-F22D-843447C0D87F}"/>
              </a:ext>
            </a:extLst>
          </p:cNvPr>
          <p:cNvPicPr>
            <a:picLocks noChangeAspect="1"/>
          </p:cNvPicPr>
          <p:nvPr/>
        </p:nvPicPr>
        <p:blipFill>
          <a:blip r:embed="rId3">
            <a:extLst>
              <a:ext uri="{BEBA8EAE-BF5A-486C-A8C5-ECC9F3942E4B}">
                <a14:imgProps xmlns:a14="http://schemas.microsoft.com/office/drawing/2010/main">
                  <a14:imgLayer r:embed="rId4">
                    <a14:imgEffect>
                      <a14:artisticBlur/>
                    </a14:imgEffect>
                  </a14:imgLayer>
                </a14:imgProps>
              </a:ext>
            </a:extLst>
          </a:blip>
          <a:stretch>
            <a:fillRect/>
          </a:stretch>
        </p:blipFill>
        <p:spPr>
          <a:xfrm>
            <a:off x="4469" y="0"/>
            <a:ext cx="5033394" cy="6858000"/>
          </a:xfrm>
          <a:prstGeom prst="rect">
            <a:avLst/>
          </a:prstGeom>
        </p:spPr>
      </p:pic>
      <p:pic>
        <p:nvPicPr>
          <p:cNvPr id="5" name="Picture Placeholder 4" descr="A screen shot of a cell phone&#10;&#10;Description automatically generated with low confidence">
            <a:extLst>
              <a:ext uri="{FF2B5EF4-FFF2-40B4-BE49-F238E27FC236}">
                <a16:creationId xmlns:a16="http://schemas.microsoft.com/office/drawing/2014/main" id="{BEFB7780-F039-39A6-5874-C7B2AC3F997F}"/>
              </a:ext>
            </a:extLst>
          </p:cNvPr>
          <p:cNvPicPr>
            <a:picLocks noGrp="1" noChangeAspect="1"/>
          </p:cNvPicPr>
          <p:nvPr>
            <p:ph type="pic" sz="quarter" idx="10"/>
          </p:nvPr>
        </p:nvPicPr>
        <p:blipFill rotWithShape="1">
          <a:blip r:embed="rId5"/>
          <a:srcRect t="20218" b="-20218"/>
          <a:stretch/>
        </p:blipFill>
        <p:spPr>
          <a:xfrm>
            <a:off x="5035994" y="65321"/>
            <a:ext cx="7111887" cy="4422704"/>
          </a:xfrm>
          <a:prstGeom prst="rect">
            <a:avLst/>
          </a:prstGeom>
        </p:spPr>
      </p:pic>
      <p:sp>
        <p:nvSpPr>
          <p:cNvPr id="9" name="Title 8">
            <a:extLst>
              <a:ext uri="{FF2B5EF4-FFF2-40B4-BE49-F238E27FC236}">
                <a16:creationId xmlns:a16="http://schemas.microsoft.com/office/drawing/2014/main" id="{1EE5A625-CF8D-4DB8-B64A-918374A7C3E4}"/>
              </a:ext>
            </a:extLst>
          </p:cNvPr>
          <p:cNvSpPr>
            <a:spLocks noGrp="1"/>
          </p:cNvSpPr>
          <p:nvPr>
            <p:ph type="title"/>
          </p:nvPr>
        </p:nvSpPr>
        <p:spPr>
          <a:xfrm>
            <a:off x="-2741" y="0"/>
            <a:ext cx="5033393" cy="6858000"/>
          </a:xfrm>
          <a:solidFill>
            <a:srgbClr val="002060">
              <a:alpha val="25000"/>
            </a:srgbClr>
          </a:solidFill>
        </p:spPr>
        <p:txBody>
          <a:bodyPr/>
          <a:lstStyle/>
          <a:p>
            <a:r>
              <a:rPr lang="en-US" dirty="0">
                <a:solidFill>
                  <a:srgbClr val="FFFF00"/>
                </a:solidFill>
              </a:rPr>
              <a:t>The standard model</a:t>
            </a:r>
            <a:br>
              <a:rPr lang="en-US" dirty="0">
                <a:solidFill>
                  <a:srgbClr val="FFFF00"/>
                </a:solidFill>
              </a:rPr>
            </a:br>
            <a:r>
              <a:rPr lang="en-US" dirty="0">
                <a:solidFill>
                  <a:srgbClr val="FFFF00"/>
                </a:solidFill>
              </a:rPr>
              <a:t>Now Complete</a:t>
            </a:r>
          </a:p>
        </p:txBody>
      </p:sp>
      <p:sp>
        <p:nvSpPr>
          <p:cNvPr id="12" name="Date Placeholder 11">
            <a:extLst>
              <a:ext uri="{FF2B5EF4-FFF2-40B4-BE49-F238E27FC236}">
                <a16:creationId xmlns:a16="http://schemas.microsoft.com/office/drawing/2014/main" id="{F9D1E4F5-C5CC-4509-A364-CC20767557A7}"/>
              </a:ext>
            </a:extLst>
          </p:cNvPr>
          <p:cNvSpPr>
            <a:spLocks noGrp="1"/>
          </p:cNvSpPr>
          <p:nvPr>
            <p:ph type="dt" sz="half" idx="2"/>
          </p:nvPr>
        </p:nvSpPr>
        <p:spPr>
          <a:xfrm>
            <a:off x="838200" y="6356350"/>
            <a:ext cx="2743200" cy="365125"/>
          </a:xfrm>
        </p:spPr>
        <p:txBody>
          <a:bodyPr/>
          <a:lstStyle/>
          <a:p>
            <a:r>
              <a:rPr lang="en-US" dirty="0">
                <a:solidFill>
                  <a:srgbClr val="FFFF00"/>
                </a:solidFill>
              </a:rPr>
              <a:t>2023</a:t>
            </a:r>
          </a:p>
        </p:txBody>
      </p:sp>
      <p:sp>
        <p:nvSpPr>
          <p:cNvPr id="13" name="Footer Placeholder 12">
            <a:extLst>
              <a:ext uri="{FF2B5EF4-FFF2-40B4-BE49-F238E27FC236}">
                <a16:creationId xmlns:a16="http://schemas.microsoft.com/office/drawing/2014/main" id="{106CB055-2C7B-4271-88ED-F5872EAF95F7}"/>
              </a:ext>
            </a:extLst>
          </p:cNvPr>
          <p:cNvSpPr>
            <a:spLocks noGrp="1"/>
          </p:cNvSpPr>
          <p:nvPr>
            <p:ph type="ftr" sz="quarter" idx="3"/>
          </p:nvPr>
        </p:nvSpPr>
        <p:spPr>
          <a:xfrm>
            <a:off x="4038600" y="6356350"/>
            <a:ext cx="4114800" cy="365125"/>
          </a:xfrm>
        </p:spPr>
        <p:txBody>
          <a:bodyPr/>
          <a:lstStyle/>
          <a:p>
            <a:r>
              <a:rPr lang="en-US" dirty="0"/>
              <a:t>Science Sabha</a:t>
            </a:r>
          </a:p>
        </p:txBody>
      </p:sp>
      <p:sp>
        <p:nvSpPr>
          <p:cNvPr id="14" name="Slide Number Placeholder 13">
            <a:extLst>
              <a:ext uri="{FF2B5EF4-FFF2-40B4-BE49-F238E27FC236}">
                <a16:creationId xmlns:a16="http://schemas.microsoft.com/office/drawing/2014/main" id="{1C31DFE7-B40B-46F0-B411-4719122FE54E}"/>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7</a:t>
            </a:fld>
            <a:endParaRPr lang="en-US" dirty="0"/>
          </a:p>
        </p:txBody>
      </p:sp>
      <p:sp>
        <p:nvSpPr>
          <p:cNvPr id="127" name="Rectangle 126">
            <a:extLst>
              <a:ext uri="{FF2B5EF4-FFF2-40B4-BE49-F238E27FC236}">
                <a16:creationId xmlns:a16="http://schemas.microsoft.com/office/drawing/2014/main" id="{DD11EA8B-DB5B-4136-99D3-4D19B66922C1}"/>
              </a:ext>
              <a:ext uri="{C183D7F6-B498-43B3-948B-1728B52AA6E4}">
                <adec:decorative xmlns:adec="http://schemas.microsoft.com/office/drawing/2017/decorative" val="1"/>
              </a:ext>
            </a:extLst>
          </p:cNvPr>
          <p:cNvSpPr/>
          <p:nvPr/>
        </p:nvSpPr>
        <p:spPr>
          <a:xfrm>
            <a:off x="750001" y="4488025"/>
            <a:ext cx="3527910" cy="1021523"/>
          </a:xfrm>
          <a:prstGeom prst="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22">
            <a:extLst>
              <a:ext uri="{FF2B5EF4-FFF2-40B4-BE49-F238E27FC236}">
                <a16:creationId xmlns:a16="http://schemas.microsoft.com/office/drawing/2014/main" id="{CF8568A3-0CCA-DE2F-BCA0-C1471790EDE1}"/>
              </a:ext>
            </a:extLst>
          </p:cNvPr>
          <p:cNvSpPr>
            <a:spLocks noGrp="1"/>
          </p:cNvSpPr>
          <p:nvPr>
            <p:ph type="body" sz="quarter" idx="16"/>
          </p:nvPr>
        </p:nvSpPr>
        <p:spPr>
          <a:xfrm>
            <a:off x="5743575" y="3972253"/>
            <a:ext cx="5859420" cy="1769419"/>
          </a:xfrm>
        </p:spPr>
        <p:txBody>
          <a:bodyPr/>
          <a:lstStyle/>
          <a:p>
            <a:pPr>
              <a:lnSpc>
                <a:spcPct val="150000"/>
              </a:lnSpc>
            </a:pPr>
            <a:r>
              <a:rPr lang="en-US" dirty="0"/>
              <a:t>The six leptons of the standard model have corresponding neutrinos.</a:t>
            </a:r>
          </a:p>
          <a:p>
            <a:pPr>
              <a:lnSpc>
                <a:spcPct val="150000"/>
              </a:lnSpc>
            </a:pPr>
            <a:endParaRPr lang="en-US" dirty="0"/>
          </a:p>
          <a:p>
            <a:pPr>
              <a:lnSpc>
                <a:spcPct val="150000"/>
              </a:lnSpc>
            </a:pPr>
            <a:r>
              <a:rPr lang="en-US" dirty="0"/>
              <a:t>But where do these come from? </a:t>
            </a:r>
          </a:p>
        </p:txBody>
      </p:sp>
    </p:spTree>
    <p:extLst>
      <p:ext uri="{BB962C8B-B14F-4D97-AF65-F5344CB8AC3E}">
        <p14:creationId xmlns:p14="http://schemas.microsoft.com/office/powerpoint/2010/main" val="2697115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10000"/>
          </a:schemeClr>
        </a:solidFill>
        <a:effectLst/>
      </p:bgPr>
    </p:bg>
    <p:spTree>
      <p:nvGrpSpPr>
        <p:cNvPr id="1" name=""/>
        <p:cNvGrpSpPr/>
        <p:nvPr/>
      </p:nvGrpSpPr>
      <p:grpSpPr>
        <a:xfrm>
          <a:off x="0" y="0"/>
          <a:ext cx="0" cy="0"/>
          <a:chOff x="0" y="0"/>
          <a:chExt cx="0" cy="0"/>
        </a:xfrm>
      </p:grpSpPr>
      <p:pic>
        <p:nvPicPr>
          <p:cNvPr id="5" name="Picture Placeholder 4" descr="A picture containing sky, outdoor, day">
            <a:extLst>
              <a:ext uri="{FF2B5EF4-FFF2-40B4-BE49-F238E27FC236}">
                <a16:creationId xmlns:a16="http://schemas.microsoft.com/office/drawing/2014/main" id="{F93CB427-4338-280A-4E81-64968AB0583D}"/>
              </a:ext>
            </a:extLst>
          </p:cNvPr>
          <p:cNvPicPr>
            <a:picLocks noGrp="1" noChangeAspect="1"/>
          </p:cNvPicPr>
          <p:nvPr>
            <p:ph type="pic" sz="quarter" idx="10"/>
          </p:nvPr>
        </p:nvPicPr>
        <p:blipFill rotWithShape="1">
          <a:blip r:embed="rId3"/>
          <a:srcRect l="625" t="-1834" r="625" b="1834"/>
          <a:stretch/>
        </p:blipFill>
        <p:spPr>
          <a:xfrm flipH="1">
            <a:off x="-12170" y="-125260"/>
            <a:ext cx="6784445" cy="6983260"/>
          </a:xfrm>
        </p:spPr>
      </p:pic>
      <p:sp>
        <p:nvSpPr>
          <p:cNvPr id="47" name="Title 46">
            <a:extLst>
              <a:ext uri="{FF2B5EF4-FFF2-40B4-BE49-F238E27FC236}">
                <a16:creationId xmlns:a16="http://schemas.microsoft.com/office/drawing/2014/main" id="{3F9E60C6-15AA-4C95-9519-652CD08A827C}"/>
              </a:ext>
            </a:extLst>
          </p:cNvPr>
          <p:cNvSpPr>
            <a:spLocks noGrp="1"/>
          </p:cNvSpPr>
          <p:nvPr>
            <p:ph type="title"/>
          </p:nvPr>
        </p:nvSpPr>
        <p:spPr>
          <a:xfrm>
            <a:off x="1861354" y="790901"/>
            <a:ext cx="3049568" cy="640698"/>
          </a:xfrm>
          <a:solidFill>
            <a:srgbClr val="002060">
              <a:alpha val="28000"/>
            </a:srgbClr>
          </a:solidFill>
        </p:spPr>
        <p:txBody>
          <a:bodyPr/>
          <a:lstStyle/>
          <a:p>
            <a:r>
              <a:rPr lang="en-US" dirty="0"/>
              <a:t>BETA Decay</a:t>
            </a:r>
          </a:p>
        </p:txBody>
      </p:sp>
      <p:sp>
        <p:nvSpPr>
          <p:cNvPr id="80" name="Text Placeholder 79">
            <a:extLst>
              <a:ext uri="{FF2B5EF4-FFF2-40B4-BE49-F238E27FC236}">
                <a16:creationId xmlns:a16="http://schemas.microsoft.com/office/drawing/2014/main" id="{1E23B707-4619-411F-BCA9-9F153721B295}"/>
              </a:ext>
            </a:extLst>
          </p:cNvPr>
          <p:cNvSpPr>
            <a:spLocks noGrp="1"/>
          </p:cNvSpPr>
          <p:nvPr>
            <p:ph type="body" sz="quarter" idx="16"/>
          </p:nvPr>
        </p:nvSpPr>
        <p:spPr>
          <a:xfrm>
            <a:off x="6989523" y="93588"/>
            <a:ext cx="3421103" cy="426393"/>
          </a:xfrm>
        </p:spPr>
        <p:txBody>
          <a:bodyPr/>
          <a:lstStyle/>
          <a:p>
            <a:r>
              <a:rPr lang="en-US" dirty="0"/>
              <a:t>The problem</a:t>
            </a:r>
          </a:p>
        </p:txBody>
      </p:sp>
      <p:sp>
        <p:nvSpPr>
          <p:cNvPr id="79" name="Text Placeholder 78">
            <a:extLst>
              <a:ext uri="{FF2B5EF4-FFF2-40B4-BE49-F238E27FC236}">
                <a16:creationId xmlns:a16="http://schemas.microsoft.com/office/drawing/2014/main" id="{82E2372A-C3D6-4099-889B-9004AC815EC5}"/>
              </a:ext>
            </a:extLst>
          </p:cNvPr>
          <p:cNvSpPr>
            <a:spLocks noGrp="1"/>
          </p:cNvSpPr>
          <p:nvPr>
            <p:ph type="body" sz="quarter" idx="12"/>
          </p:nvPr>
        </p:nvSpPr>
        <p:spPr>
          <a:xfrm>
            <a:off x="6989523" y="481926"/>
            <a:ext cx="5060515" cy="5013600"/>
          </a:xfrm>
        </p:spPr>
        <p:txBody>
          <a:bodyPr/>
          <a:lstStyle/>
          <a:p>
            <a:r>
              <a:rPr lang="en-US" dirty="0"/>
              <a:t>Beta decay involves the conversion of a neutron into proton with the ejection of an electron.</a:t>
            </a:r>
          </a:p>
          <a:p>
            <a:endParaRPr lang="en-US" dirty="0"/>
          </a:p>
          <a:p>
            <a:r>
              <a:rPr lang="en-US" dirty="0"/>
              <a:t>Laws of conservation – Energy of electron should depend only on the difference in mass of the proton and neutron, which means all beta decay electrons should have a fixed energy.</a:t>
            </a:r>
          </a:p>
          <a:p>
            <a:endParaRPr lang="en-US" dirty="0"/>
          </a:p>
          <a:p>
            <a:r>
              <a:rPr lang="en-US" dirty="0"/>
              <a:t>Observed – Electron energy was continuous, with the supposed fixed value being the maximum observed value.</a:t>
            </a:r>
          </a:p>
          <a:p>
            <a:endParaRPr lang="en-US" dirty="0"/>
          </a:p>
        </p:txBody>
      </p:sp>
      <p:sp>
        <p:nvSpPr>
          <p:cNvPr id="26" name="Date Placeholder 25">
            <a:extLst>
              <a:ext uri="{FF2B5EF4-FFF2-40B4-BE49-F238E27FC236}">
                <a16:creationId xmlns:a16="http://schemas.microsoft.com/office/drawing/2014/main" id="{56EA46CF-9FAA-46C0-BD37-C79A26B75D16}"/>
              </a:ext>
            </a:extLst>
          </p:cNvPr>
          <p:cNvSpPr>
            <a:spLocks noGrp="1"/>
          </p:cNvSpPr>
          <p:nvPr>
            <p:ph type="dt" sz="half" idx="2"/>
          </p:nvPr>
        </p:nvSpPr>
        <p:spPr>
          <a:xfrm>
            <a:off x="838200" y="6356350"/>
            <a:ext cx="1590675" cy="365125"/>
          </a:xfrm>
        </p:spPr>
        <p:txBody>
          <a:bodyPr/>
          <a:lstStyle/>
          <a:p>
            <a:r>
              <a:rPr lang="en-US" dirty="0"/>
              <a:t>2023</a:t>
            </a:r>
          </a:p>
        </p:txBody>
      </p:sp>
      <p:sp>
        <p:nvSpPr>
          <p:cNvPr id="27" name="Footer Placeholder 26">
            <a:extLst>
              <a:ext uri="{FF2B5EF4-FFF2-40B4-BE49-F238E27FC236}">
                <a16:creationId xmlns:a16="http://schemas.microsoft.com/office/drawing/2014/main" id="{CA8CE3DC-A478-4227-82A4-F4E05F737AA4}"/>
              </a:ext>
            </a:extLst>
          </p:cNvPr>
          <p:cNvSpPr>
            <a:spLocks noGrp="1"/>
          </p:cNvSpPr>
          <p:nvPr>
            <p:ph type="ftr" sz="quarter" idx="3"/>
          </p:nvPr>
        </p:nvSpPr>
        <p:spPr>
          <a:xfrm>
            <a:off x="6473608" y="6356350"/>
            <a:ext cx="2743200" cy="365125"/>
          </a:xfrm>
        </p:spPr>
        <p:txBody>
          <a:bodyPr/>
          <a:lstStyle/>
          <a:p>
            <a:r>
              <a:rPr lang="en-US" dirty="0"/>
              <a:t>SCIENCE SABHA</a:t>
            </a:r>
          </a:p>
        </p:txBody>
      </p:sp>
      <p:sp>
        <p:nvSpPr>
          <p:cNvPr id="28" name="Slide Number Placeholder 27">
            <a:extLst>
              <a:ext uri="{FF2B5EF4-FFF2-40B4-BE49-F238E27FC236}">
                <a16:creationId xmlns:a16="http://schemas.microsoft.com/office/drawing/2014/main" id="{1FFD6689-1CFE-4E13-B717-1E5B52BDCFCD}"/>
              </a:ext>
            </a:extLst>
          </p:cNvPr>
          <p:cNvSpPr>
            <a:spLocks noGrp="1"/>
          </p:cNvSpPr>
          <p:nvPr>
            <p:ph type="sldNum" sz="quarter" idx="4"/>
          </p:nvPr>
        </p:nvSpPr>
        <p:spPr>
          <a:xfrm>
            <a:off x="9791700" y="6356350"/>
            <a:ext cx="1562100" cy="365125"/>
          </a:xfrm>
        </p:spPr>
        <p:txBody>
          <a:bodyPr/>
          <a:lstStyle/>
          <a:p>
            <a:fld id="{EA87306C-81BA-4795-A5CA-9392456A8C1E}" type="slidenum">
              <a:rPr lang="en-US" smtClean="0"/>
              <a:pPr/>
              <a:t>8</a:t>
            </a:fld>
            <a:endParaRPr lang="en-US" dirty="0"/>
          </a:p>
        </p:txBody>
      </p:sp>
      <p:sp>
        <p:nvSpPr>
          <p:cNvPr id="29" name="Rectangle 14">
            <a:extLst>
              <a:ext uri="{FF2B5EF4-FFF2-40B4-BE49-F238E27FC236}">
                <a16:creationId xmlns:a16="http://schemas.microsoft.com/office/drawing/2014/main" id="{C7070E84-7C6C-417F-AB09-EC34EAFFD611}"/>
              </a:ext>
              <a:ext uri="{C183D7F6-B498-43B3-948B-1728B52AA6E4}">
                <adec:decorative xmlns:adec="http://schemas.microsoft.com/office/drawing/2017/decorative" val="1"/>
              </a:ext>
            </a:extLst>
          </p:cNvPr>
          <p:cNvSpPr/>
          <p:nvPr/>
        </p:nvSpPr>
        <p:spPr>
          <a:xfrm>
            <a:off x="3395317" y="0"/>
            <a:ext cx="3376958" cy="6858000"/>
          </a:xfrm>
          <a:custGeom>
            <a:avLst/>
            <a:gdLst>
              <a:gd name="connsiteX0" fmla="*/ 0 w 8808322"/>
              <a:gd name="connsiteY0" fmla="*/ 0 h 6858000"/>
              <a:gd name="connsiteX1" fmla="*/ 8808322 w 8808322"/>
              <a:gd name="connsiteY1" fmla="*/ 0 h 6858000"/>
              <a:gd name="connsiteX2" fmla="*/ 8808322 w 8808322"/>
              <a:gd name="connsiteY2" fmla="*/ 6858000 h 6858000"/>
              <a:gd name="connsiteX3" fmla="*/ 0 w 8808322"/>
              <a:gd name="connsiteY3" fmla="*/ 6858000 h 6858000"/>
              <a:gd name="connsiteX4" fmla="*/ 0 w 8808322"/>
              <a:gd name="connsiteY4" fmla="*/ 0 h 6858000"/>
              <a:gd name="connsiteX0" fmla="*/ 398 w 8808720"/>
              <a:gd name="connsiteY0" fmla="*/ 0 h 6858000"/>
              <a:gd name="connsiteX1" fmla="*/ 8808720 w 8808720"/>
              <a:gd name="connsiteY1" fmla="*/ 0 h 6858000"/>
              <a:gd name="connsiteX2" fmla="*/ 8808720 w 8808720"/>
              <a:gd name="connsiteY2" fmla="*/ 6858000 h 6858000"/>
              <a:gd name="connsiteX3" fmla="*/ 398 w 8808720"/>
              <a:gd name="connsiteY3" fmla="*/ 6858000 h 6858000"/>
              <a:gd name="connsiteX4" fmla="*/ 0 w 8808720"/>
              <a:gd name="connsiteY4" fmla="*/ 1417320 h 6858000"/>
              <a:gd name="connsiteX5" fmla="*/ 398 w 8808720"/>
              <a:gd name="connsiteY5"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413722 w 9222044"/>
              <a:gd name="connsiteY0" fmla="*/ 0 h 6858000"/>
              <a:gd name="connsiteX1" fmla="*/ 9222044 w 9222044"/>
              <a:gd name="connsiteY1" fmla="*/ 0 h 6858000"/>
              <a:gd name="connsiteX2" fmla="*/ 9222044 w 9222044"/>
              <a:gd name="connsiteY2" fmla="*/ 6858000 h 6858000"/>
              <a:gd name="connsiteX3" fmla="*/ 413722 w 9222044"/>
              <a:gd name="connsiteY3" fmla="*/ 6858000 h 6858000"/>
              <a:gd name="connsiteX4" fmla="*/ 413324 w 9222044"/>
              <a:gd name="connsiteY4" fmla="*/ 1417320 h 6858000"/>
              <a:gd name="connsiteX5" fmla="*/ 1861124 w 9222044"/>
              <a:gd name="connsiteY5" fmla="*/ 1417320 h 6858000"/>
              <a:gd name="connsiteX6" fmla="*/ 413722 w 9222044"/>
              <a:gd name="connsiteY6"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383332 w 9191654"/>
              <a:gd name="connsiteY0" fmla="*/ 0 h 6858000"/>
              <a:gd name="connsiteX1" fmla="*/ 9191654 w 9191654"/>
              <a:gd name="connsiteY1" fmla="*/ 0 h 6858000"/>
              <a:gd name="connsiteX2" fmla="*/ 9191654 w 9191654"/>
              <a:gd name="connsiteY2" fmla="*/ 6858000 h 6858000"/>
              <a:gd name="connsiteX3" fmla="*/ 383332 w 9191654"/>
              <a:gd name="connsiteY3" fmla="*/ 6858000 h 6858000"/>
              <a:gd name="connsiteX4" fmla="*/ 382934 w 9191654"/>
              <a:gd name="connsiteY4" fmla="*/ 1417320 h 6858000"/>
              <a:gd name="connsiteX5" fmla="*/ 1830734 w 9191654"/>
              <a:gd name="connsiteY5" fmla="*/ 1417320 h 6858000"/>
              <a:gd name="connsiteX6" fmla="*/ 1823114 w 9191654"/>
              <a:gd name="connsiteY6" fmla="*/ 822960 h 6858000"/>
              <a:gd name="connsiteX7" fmla="*/ 383332 w 9191654"/>
              <a:gd name="connsiteY7"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685684 w 9494006"/>
              <a:gd name="connsiteY0" fmla="*/ 0 h 6858000"/>
              <a:gd name="connsiteX1" fmla="*/ 9494006 w 9494006"/>
              <a:gd name="connsiteY1" fmla="*/ 0 h 6858000"/>
              <a:gd name="connsiteX2" fmla="*/ 9494006 w 9494006"/>
              <a:gd name="connsiteY2" fmla="*/ 6858000 h 6858000"/>
              <a:gd name="connsiteX3" fmla="*/ 685684 w 9494006"/>
              <a:gd name="connsiteY3" fmla="*/ 6858000 h 6858000"/>
              <a:gd name="connsiteX4" fmla="*/ 685286 w 9494006"/>
              <a:gd name="connsiteY4" fmla="*/ 1417320 h 6858000"/>
              <a:gd name="connsiteX5" fmla="*/ 2133086 w 9494006"/>
              <a:gd name="connsiteY5" fmla="*/ 1417320 h 6858000"/>
              <a:gd name="connsiteX6" fmla="*/ 2125466 w 9494006"/>
              <a:gd name="connsiteY6" fmla="*/ 822960 h 6858000"/>
              <a:gd name="connsiteX7" fmla="*/ 692906 w 9494006"/>
              <a:gd name="connsiteY7" fmla="*/ 822960 h 6858000"/>
              <a:gd name="connsiteX8" fmla="*/ 685684 w 9494006"/>
              <a:gd name="connsiteY8" fmla="*/ 0 h 6858000"/>
              <a:gd name="connsiteX0" fmla="*/ 101918 w 8910240"/>
              <a:gd name="connsiteY0" fmla="*/ 0 h 6858000"/>
              <a:gd name="connsiteX1" fmla="*/ 8910240 w 8910240"/>
              <a:gd name="connsiteY1" fmla="*/ 0 h 6858000"/>
              <a:gd name="connsiteX2" fmla="*/ 8910240 w 8910240"/>
              <a:gd name="connsiteY2" fmla="*/ 6858000 h 6858000"/>
              <a:gd name="connsiteX3" fmla="*/ 101918 w 8910240"/>
              <a:gd name="connsiteY3" fmla="*/ 6858000 h 6858000"/>
              <a:gd name="connsiteX4" fmla="*/ 101520 w 8910240"/>
              <a:gd name="connsiteY4" fmla="*/ 1417320 h 6858000"/>
              <a:gd name="connsiteX5" fmla="*/ 1549320 w 8910240"/>
              <a:gd name="connsiteY5" fmla="*/ 1417320 h 6858000"/>
              <a:gd name="connsiteX6" fmla="*/ 1541700 w 8910240"/>
              <a:gd name="connsiteY6" fmla="*/ 822960 h 6858000"/>
              <a:gd name="connsiteX7" fmla="*/ 109140 w 8910240"/>
              <a:gd name="connsiteY7" fmla="*/ 822960 h 6858000"/>
              <a:gd name="connsiteX8" fmla="*/ 101918 w 8910240"/>
              <a:gd name="connsiteY8" fmla="*/ 0 h 6858000"/>
              <a:gd name="connsiteX0" fmla="*/ 607 w 8808929"/>
              <a:gd name="connsiteY0" fmla="*/ 0 h 6858000"/>
              <a:gd name="connsiteX1" fmla="*/ 8808929 w 8808929"/>
              <a:gd name="connsiteY1" fmla="*/ 0 h 6858000"/>
              <a:gd name="connsiteX2" fmla="*/ 8808929 w 8808929"/>
              <a:gd name="connsiteY2" fmla="*/ 6858000 h 6858000"/>
              <a:gd name="connsiteX3" fmla="*/ 607 w 8808929"/>
              <a:gd name="connsiteY3" fmla="*/ 6858000 h 6858000"/>
              <a:gd name="connsiteX4" fmla="*/ 209 w 8808929"/>
              <a:gd name="connsiteY4" fmla="*/ 1417320 h 6858000"/>
              <a:gd name="connsiteX5" fmla="*/ 1448009 w 8808929"/>
              <a:gd name="connsiteY5" fmla="*/ 1417320 h 6858000"/>
              <a:gd name="connsiteX6" fmla="*/ 1440389 w 8808929"/>
              <a:gd name="connsiteY6" fmla="*/ 822960 h 6858000"/>
              <a:gd name="connsiteX7" fmla="*/ 7829 w 8808929"/>
              <a:gd name="connsiteY7" fmla="*/ 822960 h 6858000"/>
              <a:gd name="connsiteX8" fmla="*/ 607 w 8808929"/>
              <a:gd name="connsiteY8" fmla="*/ 0 h 6858000"/>
              <a:gd name="connsiteX0" fmla="*/ 607 w 8808929"/>
              <a:gd name="connsiteY0" fmla="*/ 0 h 6858000"/>
              <a:gd name="connsiteX1" fmla="*/ 8808929 w 8808929"/>
              <a:gd name="connsiteY1" fmla="*/ 0 h 6858000"/>
              <a:gd name="connsiteX2" fmla="*/ 3366072 w 8808929"/>
              <a:gd name="connsiteY2" fmla="*/ 6858000 h 6858000"/>
              <a:gd name="connsiteX3" fmla="*/ 607 w 8808929"/>
              <a:gd name="connsiteY3" fmla="*/ 6858000 h 6858000"/>
              <a:gd name="connsiteX4" fmla="*/ 209 w 8808929"/>
              <a:gd name="connsiteY4" fmla="*/ 1417320 h 6858000"/>
              <a:gd name="connsiteX5" fmla="*/ 1448009 w 8808929"/>
              <a:gd name="connsiteY5" fmla="*/ 1417320 h 6858000"/>
              <a:gd name="connsiteX6" fmla="*/ 1440389 w 8808929"/>
              <a:gd name="connsiteY6" fmla="*/ 822960 h 6858000"/>
              <a:gd name="connsiteX7" fmla="*/ 7829 w 8808929"/>
              <a:gd name="connsiteY7" fmla="*/ 822960 h 6858000"/>
              <a:gd name="connsiteX8" fmla="*/ 607 w 8808929"/>
              <a:gd name="connsiteY8" fmla="*/ 0 h 6858000"/>
              <a:gd name="connsiteX0" fmla="*/ 607 w 3376958"/>
              <a:gd name="connsiteY0" fmla="*/ 0 h 6858000"/>
              <a:gd name="connsiteX1" fmla="*/ 3376958 w 3376958"/>
              <a:gd name="connsiteY1" fmla="*/ 0 h 6858000"/>
              <a:gd name="connsiteX2" fmla="*/ 3366072 w 3376958"/>
              <a:gd name="connsiteY2" fmla="*/ 6858000 h 6858000"/>
              <a:gd name="connsiteX3" fmla="*/ 607 w 3376958"/>
              <a:gd name="connsiteY3" fmla="*/ 6858000 h 6858000"/>
              <a:gd name="connsiteX4" fmla="*/ 209 w 3376958"/>
              <a:gd name="connsiteY4" fmla="*/ 1417320 h 6858000"/>
              <a:gd name="connsiteX5" fmla="*/ 1448009 w 3376958"/>
              <a:gd name="connsiteY5" fmla="*/ 1417320 h 6858000"/>
              <a:gd name="connsiteX6" fmla="*/ 1440389 w 3376958"/>
              <a:gd name="connsiteY6" fmla="*/ 822960 h 6858000"/>
              <a:gd name="connsiteX7" fmla="*/ 7829 w 3376958"/>
              <a:gd name="connsiteY7" fmla="*/ 822960 h 6858000"/>
              <a:gd name="connsiteX8" fmla="*/ 607 w 3376958"/>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6958" h="6858000">
                <a:moveTo>
                  <a:pt x="607" y="0"/>
                </a:moveTo>
                <a:lnTo>
                  <a:pt x="3376958" y="0"/>
                </a:lnTo>
                <a:cubicBezTo>
                  <a:pt x="3373329" y="2286000"/>
                  <a:pt x="3369701" y="4572000"/>
                  <a:pt x="3366072" y="6858000"/>
                </a:cubicBezTo>
                <a:lnTo>
                  <a:pt x="607" y="6858000"/>
                </a:lnTo>
                <a:cubicBezTo>
                  <a:pt x="474" y="5044440"/>
                  <a:pt x="342" y="3230880"/>
                  <a:pt x="209" y="1417320"/>
                </a:cubicBezTo>
                <a:cubicBezTo>
                  <a:pt x="-1127" y="1400810"/>
                  <a:pt x="1470803" y="1409700"/>
                  <a:pt x="1448009" y="1417320"/>
                </a:cubicBezTo>
                <a:cubicBezTo>
                  <a:pt x="1444199" y="1253490"/>
                  <a:pt x="1453023" y="1028700"/>
                  <a:pt x="1440389" y="822960"/>
                </a:cubicBezTo>
                <a:lnTo>
                  <a:pt x="7829" y="822960"/>
                </a:lnTo>
                <a:cubicBezTo>
                  <a:pt x="4085" y="533400"/>
                  <a:pt x="-1933" y="316230"/>
                  <a:pt x="607" y="0"/>
                </a:cubicBezTo>
                <a:close/>
              </a:path>
            </a:pathLst>
          </a:custGeom>
          <a:solidFill>
            <a:srgbClr val="00206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descr="Chart, line chart">
            <a:extLst>
              <a:ext uri="{FF2B5EF4-FFF2-40B4-BE49-F238E27FC236}">
                <a16:creationId xmlns:a16="http://schemas.microsoft.com/office/drawing/2014/main" id="{52F26A99-648A-CE36-76A3-19943E40EE90}"/>
              </a:ext>
            </a:extLst>
          </p:cNvPr>
          <p:cNvPicPr>
            <a:picLocks noChangeAspect="1"/>
          </p:cNvPicPr>
          <p:nvPr/>
        </p:nvPicPr>
        <p:blipFill>
          <a:blip r:embed="rId4">
            <a:duotone>
              <a:prstClr val="black"/>
              <a:schemeClr val="accent3">
                <a:tint val="45000"/>
                <a:satMod val="400000"/>
              </a:schemeClr>
            </a:duotone>
            <a:alphaModFix amt="70000"/>
          </a:blip>
          <a:stretch>
            <a:fillRect/>
          </a:stretch>
        </p:blipFill>
        <p:spPr>
          <a:xfrm>
            <a:off x="7805282" y="3929062"/>
            <a:ext cx="3276600" cy="2609850"/>
          </a:xfrm>
          <a:prstGeom prst="rect">
            <a:avLst/>
          </a:prstGeom>
        </p:spPr>
      </p:pic>
    </p:spTree>
    <p:extLst>
      <p:ext uri="{BB962C8B-B14F-4D97-AF65-F5344CB8AC3E}">
        <p14:creationId xmlns:p14="http://schemas.microsoft.com/office/powerpoint/2010/main" val="860759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2989195-EBBC-B4DD-DBF5-406C91998511}"/>
              </a:ext>
            </a:extLst>
          </p:cNvPr>
          <p:cNvPicPr>
            <a:picLocks noGrp="1" noChangeAspect="1"/>
          </p:cNvPicPr>
          <p:nvPr>
            <p:ph type="pic" sz="quarter" idx="10"/>
          </p:nvPr>
        </p:nvPicPr>
        <p:blipFill rotWithShape="1">
          <a:blip r:embed="rId3"/>
          <a:srcRect l="23354" t="28030" r="11708"/>
          <a:stretch/>
        </p:blipFill>
        <p:spPr>
          <a:xfrm>
            <a:off x="6096000" y="-5950"/>
            <a:ext cx="6095999" cy="6863950"/>
          </a:xfrm>
        </p:spPr>
      </p:pic>
      <p:sp>
        <p:nvSpPr>
          <p:cNvPr id="23" name="Title 22">
            <a:extLst>
              <a:ext uri="{FF2B5EF4-FFF2-40B4-BE49-F238E27FC236}">
                <a16:creationId xmlns:a16="http://schemas.microsoft.com/office/drawing/2014/main" id="{5BCCD6C8-F91D-4A81-8513-B31078BBC009}"/>
              </a:ext>
            </a:extLst>
          </p:cNvPr>
          <p:cNvSpPr>
            <a:spLocks noGrp="1"/>
          </p:cNvSpPr>
          <p:nvPr>
            <p:ph type="title"/>
          </p:nvPr>
        </p:nvSpPr>
        <p:spPr>
          <a:xfrm>
            <a:off x="277791" y="-5950"/>
            <a:ext cx="5200532" cy="720399"/>
          </a:xfrm>
        </p:spPr>
        <p:txBody>
          <a:bodyPr/>
          <a:lstStyle/>
          <a:p>
            <a:r>
              <a:rPr lang="en-US" dirty="0"/>
              <a:t>Possible solutions</a:t>
            </a:r>
          </a:p>
        </p:txBody>
      </p:sp>
      <p:sp>
        <p:nvSpPr>
          <p:cNvPr id="63" name="Text Placeholder 62">
            <a:extLst>
              <a:ext uri="{FF2B5EF4-FFF2-40B4-BE49-F238E27FC236}">
                <a16:creationId xmlns:a16="http://schemas.microsoft.com/office/drawing/2014/main" id="{9F219F7A-AA8D-44E8-85C6-7B9E43B2FEA2}"/>
              </a:ext>
            </a:extLst>
          </p:cNvPr>
          <p:cNvSpPr>
            <a:spLocks noGrp="1"/>
          </p:cNvSpPr>
          <p:nvPr>
            <p:ph type="body" sz="quarter" idx="16"/>
          </p:nvPr>
        </p:nvSpPr>
        <p:spPr>
          <a:xfrm>
            <a:off x="920003" y="737399"/>
            <a:ext cx="876929" cy="720399"/>
          </a:xfrm>
          <a:ln>
            <a:solidFill>
              <a:srgbClr val="4F60C1"/>
            </a:solidFill>
          </a:ln>
        </p:spPr>
        <p:txBody>
          <a:bodyPr/>
          <a:lstStyle/>
          <a:p>
            <a:r>
              <a:rPr lang="en-ZA" dirty="0">
                <a:solidFill>
                  <a:srgbClr val="4F60C1"/>
                </a:solidFill>
              </a:rPr>
              <a:t>1</a:t>
            </a:r>
            <a:r>
              <a:rPr lang="en-US" dirty="0"/>
              <a:t>​</a:t>
            </a:r>
          </a:p>
        </p:txBody>
      </p:sp>
      <p:sp>
        <p:nvSpPr>
          <p:cNvPr id="100" name="Text Placeholder 99">
            <a:extLst>
              <a:ext uri="{FF2B5EF4-FFF2-40B4-BE49-F238E27FC236}">
                <a16:creationId xmlns:a16="http://schemas.microsoft.com/office/drawing/2014/main" id="{20C05462-50C1-47AC-B864-6331DA480340}"/>
              </a:ext>
            </a:extLst>
          </p:cNvPr>
          <p:cNvSpPr>
            <a:spLocks noGrp="1"/>
          </p:cNvSpPr>
          <p:nvPr>
            <p:ph type="body" sz="quarter" idx="18"/>
          </p:nvPr>
        </p:nvSpPr>
        <p:spPr>
          <a:xfrm>
            <a:off x="920003" y="2113476"/>
            <a:ext cx="876930" cy="720400"/>
          </a:xfrm>
          <a:noFill/>
          <a:ln>
            <a:solidFill>
              <a:srgbClr val="4F60C1"/>
            </a:solidFill>
          </a:ln>
        </p:spPr>
        <p:txBody>
          <a:bodyPr/>
          <a:lstStyle/>
          <a:p>
            <a:r>
              <a:rPr lang="en-US" dirty="0">
                <a:solidFill>
                  <a:srgbClr val="4F60C1"/>
                </a:solidFill>
              </a:rPr>
              <a:t>2</a:t>
            </a:r>
          </a:p>
        </p:txBody>
      </p:sp>
      <p:sp>
        <p:nvSpPr>
          <p:cNvPr id="62" name="Text Placeholder 61">
            <a:extLst>
              <a:ext uri="{FF2B5EF4-FFF2-40B4-BE49-F238E27FC236}">
                <a16:creationId xmlns:a16="http://schemas.microsoft.com/office/drawing/2014/main" id="{F0E231FA-A4C7-4627-A14C-74DA402FD943}"/>
              </a:ext>
            </a:extLst>
          </p:cNvPr>
          <p:cNvSpPr>
            <a:spLocks noGrp="1"/>
          </p:cNvSpPr>
          <p:nvPr>
            <p:ph type="body" sz="quarter" idx="12"/>
          </p:nvPr>
        </p:nvSpPr>
        <p:spPr>
          <a:xfrm>
            <a:off x="2102977" y="576604"/>
            <a:ext cx="3365003" cy="1017102"/>
          </a:xfrm>
        </p:spPr>
        <p:txBody>
          <a:bodyPr/>
          <a:lstStyle/>
          <a:p>
            <a:r>
              <a:rPr lang="en-IN" dirty="0"/>
              <a:t>The conservation law is wrong.</a:t>
            </a:r>
          </a:p>
          <a:p>
            <a:r>
              <a:rPr lang="en-IN" dirty="0"/>
              <a:t>Energy is never conserved in any process. </a:t>
            </a:r>
            <a:endParaRPr lang="en-US" dirty="0"/>
          </a:p>
        </p:txBody>
      </p:sp>
      <p:sp>
        <p:nvSpPr>
          <p:cNvPr id="99" name="Text Placeholder 98">
            <a:extLst>
              <a:ext uri="{FF2B5EF4-FFF2-40B4-BE49-F238E27FC236}">
                <a16:creationId xmlns:a16="http://schemas.microsoft.com/office/drawing/2014/main" id="{5355A1F3-1DF5-4754-82C7-DBE14DBFAC9A}"/>
              </a:ext>
            </a:extLst>
          </p:cNvPr>
          <p:cNvSpPr>
            <a:spLocks noGrp="1"/>
          </p:cNvSpPr>
          <p:nvPr>
            <p:ph type="body" sz="quarter" idx="17"/>
          </p:nvPr>
        </p:nvSpPr>
        <p:spPr>
          <a:xfrm>
            <a:off x="2102977" y="1816060"/>
            <a:ext cx="3365003" cy="1315233"/>
          </a:xfrm>
        </p:spPr>
        <p:txBody>
          <a:bodyPr/>
          <a:lstStyle/>
          <a:p>
            <a:r>
              <a:rPr lang="en-US" dirty="0"/>
              <a:t>There was something fundamentally missing in the decay. Some particle that could carry away the missing energy.</a:t>
            </a:r>
          </a:p>
        </p:txBody>
      </p:sp>
      <p:sp>
        <p:nvSpPr>
          <p:cNvPr id="20" name="Date Placeholder 19">
            <a:extLst>
              <a:ext uri="{FF2B5EF4-FFF2-40B4-BE49-F238E27FC236}">
                <a16:creationId xmlns:a16="http://schemas.microsoft.com/office/drawing/2014/main" id="{6118120B-49F2-457A-8FD7-4A9BA3AC6A66}"/>
              </a:ext>
            </a:extLst>
          </p:cNvPr>
          <p:cNvSpPr>
            <a:spLocks noGrp="1"/>
          </p:cNvSpPr>
          <p:nvPr>
            <p:ph type="dt" sz="half" idx="2"/>
          </p:nvPr>
        </p:nvSpPr>
        <p:spPr>
          <a:xfrm>
            <a:off x="-174" y="6248018"/>
            <a:ext cx="2435528" cy="614850"/>
          </a:xfrm>
          <a:solidFill>
            <a:srgbClr val="4F60C1"/>
          </a:solidFill>
        </p:spPr>
        <p:txBody>
          <a:bodyPr/>
          <a:lstStyle/>
          <a:p>
            <a:r>
              <a:rPr lang="en-US" dirty="0"/>
              <a:t>2023</a:t>
            </a:r>
          </a:p>
        </p:txBody>
      </p:sp>
      <p:sp>
        <p:nvSpPr>
          <p:cNvPr id="21" name="Footer Placeholder 20">
            <a:extLst>
              <a:ext uri="{FF2B5EF4-FFF2-40B4-BE49-F238E27FC236}">
                <a16:creationId xmlns:a16="http://schemas.microsoft.com/office/drawing/2014/main" id="{08ADC8B7-1650-4062-AE08-FC1C3B6ADD76}"/>
              </a:ext>
            </a:extLst>
          </p:cNvPr>
          <p:cNvSpPr>
            <a:spLocks noGrp="1"/>
          </p:cNvSpPr>
          <p:nvPr>
            <p:ph type="ftr" sz="quarter" idx="11"/>
          </p:nvPr>
        </p:nvSpPr>
        <p:spPr>
          <a:xfrm>
            <a:off x="2434682" y="6248018"/>
            <a:ext cx="7267426" cy="620868"/>
          </a:xfrm>
          <a:solidFill>
            <a:srgbClr val="4053BC">
              <a:alpha val="92000"/>
            </a:srgbClr>
          </a:solidFill>
        </p:spPr>
        <p:txBody>
          <a:bodyPr/>
          <a:lstStyle/>
          <a:p>
            <a:r>
              <a:rPr lang="en-US" dirty="0"/>
              <a:t>SCIENCE SABHA</a:t>
            </a:r>
          </a:p>
        </p:txBody>
      </p:sp>
      <p:sp>
        <p:nvSpPr>
          <p:cNvPr id="22" name="Slide Number Placeholder 21">
            <a:extLst>
              <a:ext uri="{FF2B5EF4-FFF2-40B4-BE49-F238E27FC236}">
                <a16:creationId xmlns:a16="http://schemas.microsoft.com/office/drawing/2014/main" id="{071C9AA2-1CCA-4329-B67C-08356C3C3CBC}"/>
              </a:ext>
            </a:extLst>
          </p:cNvPr>
          <p:cNvSpPr>
            <a:spLocks noGrp="1"/>
          </p:cNvSpPr>
          <p:nvPr>
            <p:ph type="sldNum" sz="quarter" idx="4"/>
          </p:nvPr>
        </p:nvSpPr>
        <p:spPr>
          <a:xfrm>
            <a:off x="9702108" y="6248018"/>
            <a:ext cx="2495699" cy="620866"/>
          </a:xfrm>
          <a:solidFill>
            <a:srgbClr val="4053BC">
              <a:alpha val="92000"/>
            </a:srgbClr>
          </a:solidFill>
        </p:spPr>
        <p:txBody>
          <a:bodyPr/>
          <a:lstStyle/>
          <a:p>
            <a:fld id="{EA87306C-81BA-4795-A5CA-9392456A8C1E}" type="slidenum">
              <a:rPr lang="en-US" smtClean="0"/>
              <a:pPr/>
              <a:t>9</a:t>
            </a:fld>
            <a:endParaRPr lang="en-US" dirty="0"/>
          </a:p>
        </p:txBody>
      </p:sp>
      <p:sp>
        <p:nvSpPr>
          <p:cNvPr id="10" name="Text Placeholder 98">
            <a:extLst>
              <a:ext uri="{FF2B5EF4-FFF2-40B4-BE49-F238E27FC236}">
                <a16:creationId xmlns:a16="http://schemas.microsoft.com/office/drawing/2014/main" id="{74994DE2-D009-0BCB-C2CF-A817E90F0893}"/>
              </a:ext>
            </a:extLst>
          </p:cNvPr>
          <p:cNvSpPr txBox="1">
            <a:spLocks/>
          </p:cNvSpPr>
          <p:nvPr/>
        </p:nvSpPr>
        <p:spPr>
          <a:xfrm>
            <a:off x="277791" y="3173211"/>
            <a:ext cx="5937813" cy="2973624"/>
          </a:xfrm>
          <a:prstGeom prst="rect">
            <a:avLst/>
          </a:prstGeom>
        </p:spPr>
        <p:txBody>
          <a:bodyPr anchor="t"/>
          <a:lstStyle>
            <a:lvl1pPr marL="0" indent="0" algn="l" defTabSz="914400" rtl="0" eaLnBrk="1" latinLnBrk="0" hangingPunct="1">
              <a:lnSpc>
                <a:spcPct val="125000"/>
              </a:lnSpc>
              <a:spcBef>
                <a:spcPts val="0"/>
              </a:spcBef>
              <a:buFont typeface="Arial" panose="020B0604020202020204" pitchFamily="34" charset="0"/>
              <a:buNone/>
              <a:defRPr sz="16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Pauli suggested that the second is the right solution. He proposed a neutral, zero-mass particle </a:t>
            </a:r>
            <a:r>
              <a:rPr lang="en-US" i="1" dirty="0"/>
              <a:t>Neutron</a:t>
            </a:r>
            <a:r>
              <a:rPr lang="en-US" dirty="0"/>
              <a:t> that could carry away the energy. Once Fermi took up Pauli’s particle, renamed it as </a:t>
            </a:r>
            <a:r>
              <a:rPr lang="en-US" i="1" dirty="0"/>
              <a:t>Neutrino</a:t>
            </a:r>
            <a:r>
              <a:rPr lang="en-US" dirty="0"/>
              <a:t> and wrote his theory of beta decay, the scientific community accepted the second solution.</a:t>
            </a:r>
          </a:p>
          <a:p>
            <a:r>
              <a:rPr lang="en-US" dirty="0"/>
              <a:t>Later, experiments indicated the existence of two different neutrinos – termed the muon and tau neutrino.</a:t>
            </a:r>
          </a:p>
          <a:p>
            <a:r>
              <a:rPr lang="en-US" dirty="0"/>
              <a:t>But the problems with neutrinos were not over…</a:t>
            </a:r>
          </a:p>
        </p:txBody>
      </p:sp>
    </p:spTree>
    <p:extLst>
      <p:ext uri="{BB962C8B-B14F-4D97-AF65-F5344CB8AC3E}">
        <p14:creationId xmlns:p14="http://schemas.microsoft.com/office/powerpoint/2010/main" val="2316932"/>
      </p:ext>
    </p:extLst>
  </p:cSld>
  <p:clrMapOvr>
    <a:masterClrMapping/>
  </p:clrMapOvr>
</p:sld>
</file>

<file path=ppt/theme/theme1.xml><?xml version="1.0" encoding="utf-8"?>
<a:theme xmlns:a="http://schemas.openxmlformats.org/drawingml/2006/main" name="Office Theme">
  <a:themeElements>
    <a:clrScheme name="Custom 19">
      <a:dk1>
        <a:sysClr val="windowText" lastClr="000000"/>
      </a:dk1>
      <a:lt1>
        <a:sysClr val="window" lastClr="FFFFFF"/>
      </a:lt1>
      <a:dk2>
        <a:srgbClr val="44546A"/>
      </a:dk2>
      <a:lt2>
        <a:srgbClr val="E7E6E6"/>
      </a:lt2>
      <a:accent1>
        <a:srgbClr val="B4D0E9"/>
      </a:accent1>
      <a:accent2>
        <a:srgbClr val="476977"/>
      </a:accent2>
      <a:accent3>
        <a:srgbClr val="79BBE9"/>
      </a:accent3>
      <a:accent4>
        <a:srgbClr val="6B8043"/>
      </a:accent4>
      <a:accent5>
        <a:srgbClr val="9ACF21"/>
      </a:accent5>
      <a:accent6>
        <a:srgbClr val="CFDCA5"/>
      </a:accent6>
      <a:hlink>
        <a:srgbClr val="0563C1"/>
      </a:hlink>
      <a:folHlink>
        <a:srgbClr val="954F72"/>
      </a:folHlink>
    </a:clrScheme>
    <a:fontScheme name="Custom 26">
      <a:majorFont>
        <a:latin typeface="Tenorite Bold"/>
        <a:ea typeface=""/>
        <a:cs typeface=""/>
      </a:majorFont>
      <a:minorFont>
        <a:latin typeface="Tenorite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een Pitch Deck_TM16411175_Win32_JC_SL_v3" id="{8B4DAF89-59FE-4064-AB7A-372A9529B50F}" vid="{3DF83A45-BE94-4B01-94A1-C38A7DA6C9D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439292-23DE-4FBC-B000-AFED89AC64F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65F1115-A9D1-4ADF-878E-8B9CEB14168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F1B15C2-B622-4464-872A-FFB13E3A35CE}">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{7E60CE45-3BD2-4467-BCAF-A5C9ED456915}tf16411175_win32</Template>
  <TotalTime>1269</TotalTime>
  <Words>1138</Words>
  <Application>Microsoft Office PowerPoint</Application>
  <PresentationFormat>Widescreen</PresentationFormat>
  <Paragraphs>158</Paragraphs>
  <Slides>15</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Tenorite </vt:lpstr>
      <vt:lpstr>Tenorite Bold</vt:lpstr>
      <vt:lpstr>Office Theme</vt:lpstr>
      <vt:lpstr>The particle problem</vt:lpstr>
      <vt:lpstr>INTRODUCTION</vt:lpstr>
      <vt:lpstr>The Old school physics</vt:lpstr>
      <vt:lpstr>The particle Zoo</vt:lpstr>
      <vt:lpstr>The standard model</vt:lpstr>
      <vt:lpstr>The  neutrinos</vt:lpstr>
      <vt:lpstr>The standard model Now Complete</vt:lpstr>
      <vt:lpstr>BETA Decay</vt:lpstr>
      <vt:lpstr>Possible solutions</vt:lpstr>
      <vt:lpstr>Solar neutrino problem</vt:lpstr>
      <vt:lpstr>Quantum mechanics 101</vt:lpstr>
      <vt:lpstr>Neutrino Oscillations</vt:lpstr>
      <vt:lpstr>Neutrino Mass Problem</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particle problem</dc:title>
  <dc:creator>Adithya Rao</dc:creator>
  <cp:lastModifiedBy>Adithya Rao</cp:lastModifiedBy>
  <cp:revision>66</cp:revision>
  <dcterms:created xsi:type="dcterms:W3CDTF">2023-01-27T09:08:51Z</dcterms:created>
  <dcterms:modified xsi:type="dcterms:W3CDTF">2023-02-01T11:26:24Z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